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50FD0-DA41-46A4-A8E4-43294BAD9A3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281FD73-6BBD-4161-B91F-50FB63524BD3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Transport van levende dieren</a:t>
          </a:r>
        </a:p>
      </dgm:t>
    </dgm:pt>
    <dgm:pt modelId="{0CE7CB0A-1995-4D80-B287-791064C46A4B}" type="parTrans" cxnId="{FE602C51-122F-4BA4-975A-A47B039EB3B0}">
      <dgm:prSet/>
      <dgm:spPr/>
      <dgm:t>
        <a:bodyPr/>
        <a:lstStyle/>
        <a:p>
          <a:endParaRPr lang="nl-NL"/>
        </a:p>
      </dgm:t>
    </dgm:pt>
    <dgm:pt modelId="{0B6CD9C1-AF14-43DD-80BE-E698B26E6398}" type="sibTrans" cxnId="{FE602C51-122F-4BA4-975A-A47B039EB3B0}">
      <dgm:prSet/>
      <dgm:spPr/>
      <dgm:t>
        <a:bodyPr/>
        <a:lstStyle/>
        <a:p>
          <a:endParaRPr lang="nl-NL"/>
        </a:p>
      </dgm:t>
    </dgm:pt>
    <dgm:pt modelId="{60CAE87C-5C15-40AB-A8D5-466F5C0B7388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&gt; 50 km</a:t>
          </a:r>
        </a:p>
      </dgm:t>
    </dgm:pt>
    <dgm:pt modelId="{9973B0D6-A1D5-4B97-837C-DBA24C47604B}" type="parTrans" cxnId="{D91F16E1-CE5E-4EE6-8E80-597DC12F0D92}">
      <dgm:prSet/>
      <dgm:spPr/>
      <dgm:t>
        <a:bodyPr/>
        <a:lstStyle/>
        <a:p>
          <a:endParaRPr lang="nl-NL"/>
        </a:p>
      </dgm:t>
    </dgm:pt>
    <dgm:pt modelId="{FD1EF0FF-C1D3-49F4-BCB8-25ABE61FD6C5}" type="sibTrans" cxnId="{D91F16E1-CE5E-4EE6-8E80-597DC12F0D92}">
      <dgm:prSet/>
      <dgm:spPr/>
      <dgm:t>
        <a:bodyPr/>
        <a:lstStyle/>
        <a:p>
          <a:endParaRPr lang="nl-NL"/>
        </a:p>
      </dgm:t>
    </dgm:pt>
    <dgm:pt modelId="{8C38D4CE-64C4-4D81-9AE6-589774C6E6EF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&lt; 50 km</a:t>
          </a:r>
        </a:p>
      </dgm:t>
    </dgm:pt>
    <dgm:pt modelId="{60F90D50-6E7B-4D18-8291-CB9168BC39AF}" type="parTrans" cxnId="{08CF9B0E-0DE4-45F5-A2F0-27FF43E99466}">
      <dgm:prSet/>
      <dgm:spPr/>
      <dgm:t>
        <a:bodyPr/>
        <a:lstStyle/>
        <a:p>
          <a:endParaRPr lang="nl-NL"/>
        </a:p>
      </dgm:t>
    </dgm:pt>
    <dgm:pt modelId="{5C8C2642-179B-4B8A-9B0B-3B4CB9BD42AF}" type="sibTrans" cxnId="{08CF9B0E-0DE4-45F5-A2F0-27FF43E99466}">
      <dgm:prSet/>
      <dgm:spPr/>
      <dgm:t>
        <a:bodyPr/>
        <a:lstStyle/>
        <a:p>
          <a:endParaRPr lang="nl-NL"/>
        </a:p>
      </dgm:t>
    </dgm:pt>
    <dgm:pt modelId="{AF83B668-9104-4ADC-954A-575C11CDBD89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Natuurlijk persoon</a:t>
          </a:r>
        </a:p>
      </dgm:t>
    </dgm:pt>
    <dgm:pt modelId="{54A884DB-7155-47DE-BAC0-E2D0908E2A25}" type="parTrans" cxnId="{B3C895D4-EA58-4FD4-BC88-613D38FC2E9F}">
      <dgm:prSet/>
      <dgm:spPr/>
      <dgm:t>
        <a:bodyPr/>
        <a:lstStyle/>
        <a:p>
          <a:endParaRPr lang="nl-NL"/>
        </a:p>
      </dgm:t>
    </dgm:pt>
    <dgm:pt modelId="{02AE6C6F-2078-42A0-92B7-4BE274E04D5E}" type="sibTrans" cxnId="{B3C895D4-EA58-4FD4-BC88-613D38FC2E9F}">
      <dgm:prSet/>
      <dgm:spPr/>
      <dgm:t>
        <a:bodyPr/>
        <a:lstStyle/>
        <a:p>
          <a:endParaRPr lang="nl-NL"/>
        </a:p>
      </dgm:t>
    </dgm:pt>
    <dgm:pt modelId="{1B6BE433-B418-4A2C-B04C-2C60C8B22F20}">
      <dgm:prSet phldrT="[Tekst]"/>
      <dgm:spPr/>
      <dgm:t>
        <a:bodyPr/>
        <a:lstStyle/>
        <a:p>
          <a:r>
            <a:rPr lang="nl-NL" dirty="0"/>
            <a:t> </a:t>
          </a:r>
        </a:p>
      </dgm:t>
    </dgm:pt>
    <dgm:pt modelId="{A2863466-1CF0-4344-B699-865BBEE5B88B}" type="parTrans" cxnId="{56A9886E-7CFD-40BA-A4DD-671B02C0B2DF}">
      <dgm:prSet/>
      <dgm:spPr/>
      <dgm:t>
        <a:bodyPr/>
        <a:lstStyle/>
        <a:p>
          <a:endParaRPr lang="nl-NL"/>
        </a:p>
      </dgm:t>
    </dgm:pt>
    <dgm:pt modelId="{12FBCD7A-A01F-4811-85FD-657C1B3048A9}" type="sibTrans" cxnId="{56A9886E-7CFD-40BA-A4DD-671B02C0B2DF}">
      <dgm:prSet/>
      <dgm:spPr/>
      <dgm:t>
        <a:bodyPr/>
        <a:lstStyle/>
        <a:p>
          <a:endParaRPr lang="nl-NL"/>
        </a:p>
      </dgm:t>
    </dgm:pt>
    <dgm:pt modelId="{3A5FA8B7-1CB8-4197-B104-F8AE1DE8544B}">
      <dgm:prSet phldrT="[Tekst]" custT="1"/>
      <dgm:spPr/>
      <dgm:t>
        <a:bodyPr/>
        <a:lstStyle/>
        <a:p>
          <a:pPr algn="l"/>
          <a:r>
            <a:rPr lang="nl-NL" sz="1200" dirty="0"/>
            <a:t>1. Transport over een straal van</a:t>
          </a:r>
        </a:p>
      </dgm:t>
    </dgm:pt>
    <dgm:pt modelId="{40BE3685-417E-41B7-A244-29B1F26294D7}" type="parTrans" cxnId="{5BCC722A-4759-4DE8-B310-52E843D9A78D}">
      <dgm:prSet/>
      <dgm:spPr/>
      <dgm:t>
        <a:bodyPr/>
        <a:lstStyle/>
        <a:p>
          <a:endParaRPr lang="nl-NL"/>
        </a:p>
      </dgm:t>
    </dgm:pt>
    <dgm:pt modelId="{4F86C394-A757-452E-8BAF-DE758272827B}" type="sibTrans" cxnId="{5BCC722A-4759-4DE8-B310-52E843D9A78D}">
      <dgm:prSet/>
      <dgm:spPr/>
      <dgm:t>
        <a:bodyPr/>
        <a:lstStyle/>
        <a:p>
          <a:endParaRPr lang="nl-NL"/>
        </a:p>
      </dgm:t>
    </dgm:pt>
    <dgm:pt modelId="{BE6C90DF-112F-4360-906A-84A40633F731}">
      <dgm:prSet phldrT="[Tekst]" custT="1"/>
      <dgm:spPr/>
      <dgm:t>
        <a:bodyPr/>
        <a:lstStyle/>
        <a:p>
          <a:pPr algn="l"/>
          <a:r>
            <a:rPr lang="nl-NL" sz="1200" dirty="0"/>
            <a:t>4. Eigenaar voertuig? </a:t>
          </a:r>
          <a:r>
            <a:rPr lang="nl-NL" sz="1200" dirty="0" err="1"/>
            <a:t>Nml</a:t>
          </a:r>
          <a:r>
            <a:rPr lang="nl-NL" sz="1200" dirty="0"/>
            <a:t>. staat het voertuig op naam van de sanitair verantwoordelijke van hetzelfde beslag als in vraag 3?</a:t>
          </a:r>
        </a:p>
      </dgm:t>
    </dgm:pt>
    <dgm:pt modelId="{D98D219B-4CA2-47EA-882B-C4482ED70165}" type="parTrans" cxnId="{D75E8428-7848-4DE2-8B73-C4A4A5424EDB}">
      <dgm:prSet/>
      <dgm:spPr/>
      <dgm:t>
        <a:bodyPr/>
        <a:lstStyle/>
        <a:p>
          <a:endParaRPr lang="nl-NL"/>
        </a:p>
      </dgm:t>
    </dgm:pt>
    <dgm:pt modelId="{46757911-E760-44AD-9B78-B5AE8CFE8558}" type="sibTrans" cxnId="{D75E8428-7848-4DE2-8B73-C4A4A5424EDB}">
      <dgm:prSet/>
      <dgm:spPr/>
      <dgm:t>
        <a:bodyPr/>
        <a:lstStyle/>
        <a:p>
          <a:endParaRPr lang="nl-NL"/>
        </a:p>
      </dgm:t>
    </dgm:pt>
    <dgm:pt modelId="{6152812D-5D33-4393-9290-C18915899FE1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Rechtspersoon</a:t>
          </a:r>
        </a:p>
      </dgm:t>
    </dgm:pt>
    <dgm:pt modelId="{5CA74E2E-08D8-4963-8A6D-7E36DDB75D8A}" type="parTrans" cxnId="{E43E1827-958C-4973-B0E1-143D469FA724}">
      <dgm:prSet/>
      <dgm:spPr/>
      <dgm:t>
        <a:bodyPr/>
        <a:lstStyle/>
        <a:p>
          <a:endParaRPr lang="nl-NL"/>
        </a:p>
      </dgm:t>
    </dgm:pt>
    <dgm:pt modelId="{8A974AB0-C8E1-4208-87A9-56525AACB049}" type="sibTrans" cxnId="{E43E1827-958C-4973-B0E1-143D469FA724}">
      <dgm:prSet/>
      <dgm:spPr/>
      <dgm:t>
        <a:bodyPr/>
        <a:lstStyle/>
        <a:p>
          <a:endParaRPr lang="nl-NL"/>
        </a:p>
      </dgm:t>
    </dgm:pt>
    <dgm:pt modelId="{DF0CDCB3-430B-41BE-8D8C-FF57FFFD96D4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Ja</a:t>
          </a:r>
        </a:p>
      </dgm:t>
    </dgm:pt>
    <dgm:pt modelId="{274B6B51-AE6D-4AA7-91B8-F35E82F35163}" type="parTrans" cxnId="{7CD71005-B944-4068-BCB4-A9110B2316E5}">
      <dgm:prSet/>
      <dgm:spPr/>
      <dgm:t>
        <a:bodyPr/>
        <a:lstStyle/>
        <a:p>
          <a:endParaRPr lang="nl-NL"/>
        </a:p>
      </dgm:t>
    </dgm:pt>
    <dgm:pt modelId="{B4171C1E-05A3-4AE6-8ABD-64F865A5CC52}" type="sibTrans" cxnId="{7CD71005-B944-4068-BCB4-A9110B2316E5}">
      <dgm:prSet/>
      <dgm:spPr/>
      <dgm:t>
        <a:bodyPr/>
        <a:lstStyle/>
        <a:p>
          <a:endParaRPr lang="nl-NL"/>
        </a:p>
      </dgm:t>
    </dgm:pt>
    <dgm:pt modelId="{54DDE4F9-4B1C-4D8C-825F-74E46D12B236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Nee</a:t>
          </a:r>
        </a:p>
      </dgm:t>
    </dgm:pt>
    <dgm:pt modelId="{46F10059-64F6-4624-AF1B-608DBB53D426}" type="parTrans" cxnId="{28EA5B03-2971-4A09-A459-E6F405DEE107}">
      <dgm:prSet/>
      <dgm:spPr/>
      <dgm:t>
        <a:bodyPr/>
        <a:lstStyle/>
        <a:p>
          <a:endParaRPr lang="nl-NL"/>
        </a:p>
      </dgm:t>
    </dgm:pt>
    <dgm:pt modelId="{8BBAF185-DD21-4238-B867-2C84F7DB20CE}" type="sibTrans" cxnId="{28EA5B03-2971-4A09-A459-E6F405DEE107}">
      <dgm:prSet/>
      <dgm:spPr/>
      <dgm:t>
        <a:bodyPr/>
        <a:lstStyle/>
        <a:p>
          <a:endParaRPr lang="nl-NL"/>
        </a:p>
      </dgm:t>
    </dgm:pt>
    <dgm:pt modelId="{EF9A3C49-B134-4567-BF5A-C79965896BFE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Ja</a:t>
          </a:r>
        </a:p>
      </dgm:t>
    </dgm:pt>
    <dgm:pt modelId="{2BCCBFC1-5D49-4818-8093-7D90D8706CDA}" type="parTrans" cxnId="{5319619B-5C8C-43C5-B013-516ED725D9EA}">
      <dgm:prSet/>
      <dgm:spPr/>
      <dgm:t>
        <a:bodyPr/>
        <a:lstStyle/>
        <a:p>
          <a:endParaRPr lang="nl-NL"/>
        </a:p>
      </dgm:t>
    </dgm:pt>
    <dgm:pt modelId="{CB41047B-F7FE-44F5-AF4E-17A012830227}" type="sibTrans" cxnId="{5319619B-5C8C-43C5-B013-516ED725D9EA}">
      <dgm:prSet/>
      <dgm:spPr/>
      <dgm:t>
        <a:bodyPr/>
        <a:lstStyle/>
        <a:p>
          <a:endParaRPr lang="nl-NL"/>
        </a:p>
      </dgm:t>
    </dgm:pt>
    <dgm:pt modelId="{A352D8FE-9E7B-4EB8-AAFD-DBB1114BFB7B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Nee</a:t>
          </a:r>
        </a:p>
      </dgm:t>
    </dgm:pt>
    <dgm:pt modelId="{2668752B-9332-4159-87AB-9AD4C4F13866}" type="parTrans" cxnId="{FD0A2197-02B7-4610-B32C-7AA019F28487}">
      <dgm:prSet/>
      <dgm:spPr/>
      <dgm:t>
        <a:bodyPr/>
        <a:lstStyle/>
        <a:p>
          <a:endParaRPr lang="nl-NL"/>
        </a:p>
      </dgm:t>
    </dgm:pt>
    <dgm:pt modelId="{EC161DB7-6E91-4301-8A55-BD6B44EA40AD}" type="sibTrans" cxnId="{FD0A2197-02B7-4610-B32C-7AA019F28487}">
      <dgm:prSet/>
      <dgm:spPr/>
      <dgm:t>
        <a:bodyPr/>
        <a:lstStyle/>
        <a:p>
          <a:endParaRPr lang="nl-NL"/>
        </a:p>
      </dgm:t>
    </dgm:pt>
    <dgm:pt modelId="{41D13EBE-81DC-480F-A96F-339E19CF8778}">
      <dgm:prSet phldrT="[Tekst]"/>
      <dgm:spPr>
        <a:solidFill>
          <a:srgbClr val="00B050"/>
        </a:solidFill>
      </dgm:spPr>
      <dgm:t>
        <a:bodyPr/>
        <a:lstStyle/>
        <a:p>
          <a:r>
            <a:rPr lang="nl-NL" dirty="0"/>
            <a:t>Ja</a:t>
          </a:r>
        </a:p>
      </dgm:t>
    </dgm:pt>
    <dgm:pt modelId="{0BC8AF66-36E8-447B-A88A-BE96E6359BDC}" type="parTrans" cxnId="{9AD3C0D6-8B42-4C28-8F34-27A377C3D4AE}">
      <dgm:prSet/>
      <dgm:spPr/>
      <dgm:t>
        <a:bodyPr/>
        <a:lstStyle/>
        <a:p>
          <a:endParaRPr lang="nl-NL"/>
        </a:p>
      </dgm:t>
    </dgm:pt>
    <dgm:pt modelId="{AF51C80A-F9A9-4765-9B68-9DD981CC48BF}" type="sibTrans" cxnId="{9AD3C0D6-8B42-4C28-8F34-27A377C3D4AE}">
      <dgm:prSet/>
      <dgm:spPr/>
      <dgm:t>
        <a:bodyPr/>
        <a:lstStyle/>
        <a:p>
          <a:endParaRPr lang="nl-NL"/>
        </a:p>
      </dgm:t>
    </dgm:pt>
    <dgm:pt modelId="{55E7504E-9202-42B1-AC07-B7BBCF6F37C1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Nee</a:t>
          </a:r>
        </a:p>
      </dgm:t>
    </dgm:pt>
    <dgm:pt modelId="{541213F3-9C1A-4C4D-B658-E7042D52198D}" type="parTrans" cxnId="{25C53119-4B06-44F2-AB1A-FC2CA16FB1F2}">
      <dgm:prSet/>
      <dgm:spPr/>
      <dgm:t>
        <a:bodyPr/>
        <a:lstStyle/>
        <a:p>
          <a:endParaRPr lang="nl-NL"/>
        </a:p>
      </dgm:t>
    </dgm:pt>
    <dgm:pt modelId="{A32EE3D0-1CC6-4BB7-BA3F-01FEA96FBCBE}" type="sibTrans" cxnId="{25C53119-4B06-44F2-AB1A-FC2CA16FB1F2}">
      <dgm:prSet/>
      <dgm:spPr/>
      <dgm:t>
        <a:bodyPr/>
        <a:lstStyle/>
        <a:p>
          <a:endParaRPr lang="nl-NL"/>
        </a:p>
      </dgm:t>
    </dgm:pt>
    <dgm:pt modelId="{F261A09B-7C56-4544-9F63-9D70AAB645F2}">
      <dgm:prSet phldrT="[Tekst]" custT="1"/>
      <dgm:spPr/>
      <dgm:t>
        <a:bodyPr/>
        <a:lstStyle/>
        <a:p>
          <a:pPr algn="l"/>
          <a:r>
            <a:rPr lang="nl-NL" sz="1200" dirty="0"/>
            <a:t>2. Eigenaar Bedrijf</a:t>
          </a:r>
        </a:p>
      </dgm:t>
    </dgm:pt>
    <dgm:pt modelId="{A6B3EF92-8144-4BB2-9D52-E75B7A2EC532}" type="parTrans" cxnId="{6DB40452-DC7F-4C9C-BB8F-BB0B23151560}">
      <dgm:prSet/>
      <dgm:spPr/>
      <dgm:t>
        <a:bodyPr/>
        <a:lstStyle/>
        <a:p>
          <a:endParaRPr lang="nl-NL"/>
        </a:p>
      </dgm:t>
    </dgm:pt>
    <dgm:pt modelId="{3D733B27-44DB-41ED-89A1-824C4256C2B1}" type="sibTrans" cxnId="{6DB40452-DC7F-4C9C-BB8F-BB0B23151560}">
      <dgm:prSet/>
      <dgm:spPr/>
      <dgm:t>
        <a:bodyPr/>
        <a:lstStyle/>
        <a:p>
          <a:endParaRPr lang="nl-NL"/>
        </a:p>
      </dgm:t>
    </dgm:pt>
    <dgm:pt modelId="{FB810CB7-6490-40A0-B3D8-256D16614052}">
      <dgm:prSet phldrT="[Tekst]" custT="1"/>
      <dgm:spPr/>
      <dgm:t>
        <a:bodyPr/>
        <a:lstStyle/>
        <a:p>
          <a:pPr algn="l"/>
          <a:r>
            <a:rPr lang="nl-NL" sz="1200" dirty="0"/>
            <a:t>3. Eigenaar van dieren? </a:t>
          </a:r>
          <a:r>
            <a:rPr lang="nl-NL" sz="1200" dirty="0" err="1"/>
            <a:t>Nml</a:t>
          </a:r>
          <a:r>
            <a:rPr lang="nl-NL" sz="1200" dirty="0"/>
            <a:t>. is dit de sanitair verantwoordelijke van startbeslag/eindbeslag/beiden?</a:t>
          </a:r>
        </a:p>
      </dgm:t>
    </dgm:pt>
    <dgm:pt modelId="{7DE11382-D38D-449F-931C-B2423BC47BF2}" type="parTrans" cxnId="{8763677C-CA0C-4496-9DBF-F0B662EDD078}">
      <dgm:prSet/>
      <dgm:spPr/>
      <dgm:t>
        <a:bodyPr/>
        <a:lstStyle/>
        <a:p>
          <a:endParaRPr lang="nl-NL"/>
        </a:p>
      </dgm:t>
    </dgm:pt>
    <dgm:pt modelId="{61249E4E-E2AD-4175-873B-9514F1C213D3}" type="sibTrans" cxnId="{8763677C-CA0C-4496-9DBF-F0B662EDD078}">
      <dgm:prSet/>
      <dgm:spPr/>
      <dgm:t>
        <a:bodyPr/>
        <a:lstStyle/>
        <a:p>
          <a:endParaRPr lang="nl-NL"/>
        </a:p>
      </dgm:t>
    </dgm:pt>
    <dgm:pt modelId="{A0F9C460-AA0B-4173-B7EF-BE48A434478B}">
      <dgm:prSet phldrT="[Tekst]" custT="1"/>
      <dgm:spPr/>
      <dgm:t>
        <a:bodyPr/>
        <a:lstStyle/>
        <a:p>
          <a:pPr algn="l"/>
          <a:r>
            <a:rPr lang="nl-NL" sz="1200" dirty="0"/>
            <a:t>5. Eigenaar voertuig is aanwezig tijdens het transport?</a:t>
          </a:r>
        </a:p>
      </dgm:t>
    </dgm:pt>
    <dgm:pt modelId="{4456723A-D1EB-4266-9297-DF2452876B7B}" type="parTrans" cxnId="{4D4E70E3-BA8B-4228-B92E-98EDC4A2DD32}">
      <dgm:prSet/>
      <dgm:spPr/>
      <dgm:t>
        <a:bodyPr/>
        <a:lstStyle/>
        <a:p>
          <a:endParaRPr lang="nl-NL"/>
        </a:p>
      </dgm:t>
    </dgm:pt>
    <dgm:pt modelId="{C97E3D24-14F3-47F7-A7B9-2B590CD8E10A}" type="sibTrans" cxnId="{4D4E70E3-BA8B-4228-B92E-98EDC4A2DD32}">
      <dgm:prSet/>
      <dgm:spPr/>
      <dgm:t>
        <a:bodyPr/>
        <a:lstStyle/>
        <a:p>
          <a:endParaRPr lang="nl-NL"/>
        </a:p>
      </dgm:t>
    </dgm:pt>
    <dgm:pt modelId="{90678906-67C7-4C85-AC01-20E629909248}">
      <dgm:prSet phldrT="[Tekst]" custT="1"/>
      <dgm:spPr/>
      <dgm:t>
        <a:bodyPr/>
        <a:lstStyle/>
        <a:p>
          <a:pPr algn="l"/>
          <a:r>
            <a:rPr lang="nl-NL" sz="1200" dirty="0"/>
            <a:t>6. De bestuurder van het voertuig is</a:t>
          </a:r>
        </a:p>
      </dgm:t>
    </dgm:pt>
    <dgm:pt modelId="{1A0C1B2B-2F5A-433E-AFDB-F4F4702F2273}" type="parTrans" cxnId="{93C3C1C8-C115-4A05-A398-A8542BE15D98}">
      <dgm:prSet/>
      <dgm:spPr/>
      <dgm:t>
        <a:bodyPr/>
        <a:lstStyle/>
        <a:p>
          <a:endParaRPr lang="nl-NL"/>
        </a:p>
      </dgm:t>
    </dgm:pt>
    <dgm:pt modelId="{DA9505DC-255C-4E37-9746-DB7538C0BF21}" type="sibTrans" cxnId="{93C3C1C8-C115-4A05-A398-A8542BE15D98}">
      <dgm:prSet/>
      <dgm:spPr/>
      <dgm:t>
        <a:bodyPr/>
        <a:lstStyle/>
        <a:p>
          <a:endParaRPr lang="nl-NL"/>
        </a:p>
      </dgm:t>
    </dgm:pt>
    <dgm:pt modelId="{6A5364C7-56E1-41CF-88F6-C18FFF513D6A}">
      <dgm:prSet phldrT="[Tekst]"/>
      <dgm:spPr>
        <a:solidFill>
          <a:srgbClr val="00B050"/>
        </a:solidFill>
      </dgm:spPr>
      <dgm:t>
        <a:bodyPr/>
        <a:lstStyle/>
        <a:p>
          <a:r>
            <a:rPr lang="nl-NL" dirty="0"/>
            <a:t>Directe familie (</a:t>
          </a:r>
          <a:r>
            <a:rPr lang="nl-NL" dirty="0" err="1"/>
            <a:t>vb.vader</a:t>
          </a:r>
          <a:r>
            <a:rPr lang="nl-NL" dirty="0"/>
            <a:t>-zoon) van Sanitair Verantwoordelijke</a:t>
          </a:r>
        </a:p>
      </dgm:t>
    </dgm:pt>
    <dgm:pt modelId="{F4A9DC81-EDBB-440A-840D-3CAA19D19BA5}" type="parTrans" cxnId="{86BE0578-1BAE-44E4-B8E8-6AECD8A328A9}">
      <dgm:prSet/>
      <dgm:spPr/>
      <dgm:t>
        <a:bodyPr/>
        <a:lstStyle/>
        <a:p>
          <a:endParaRPr lang="nl-NL"/>
        </a:p>
      </dgm:t>
    </dgm:pt>
    <dgm:pt modelId="{03E925E2-139A-4735-93BD-913DBBAB06D1}" type="sibTrans" cxnId="{86BE0578-1BAE-44E4-B8E8-6AECD8A328A9}">
      <dgm:prSet/>
      <dgm:spPr/>
      <dgm:t>
        <a:bodyPr/>
        <a:lstStyle/>
        <a:p>
          <a:endParaRPr lang="nl-NL"/>
        </a:p>
      </dgm:t>
    </dgm:pt>
    <dgm:pt modelId="{FBC6CF26-FD96-4D65-9EC0-90C9A64D9A72}">
      <dgm:prSet phldrT="[Tekst]"/>
      <dgm:spPr>
        <a:solidFill>
          <a:srgbClr val="00B050"/>
        </a:solidFill>
      </dgm:spPr>
      <dgm:t>
        <a:bodyPr/>
        <a:lstStyle/>
        <a:p>
          <a:r>
            <a:rPr lang="nl-NL" dirty="0"/>
            <a:t>Loonwerker/ bedrijfshulp</a:t>
          </a:r>
        </a:p>
      </dgm:t>
    </dgm:pt>
    <dgm:pt modelId="{89C40048-402F-4B84-BBC2-29CE17A40BF1}" type="parTrans" cxnId="{75C145F0-77E5-4C7E-945E-E0451213C6B4}">
      <dgm:prSet/>
      <dgm:spPr/>
      <dgm:t>
        <a:bodyPr/>
        <a:lstStyle/>
        <a:p>
          <a:endParaRPr lang="nl-NL"/>
        </a:p>
      </dgm:t>
    </dgm:pt>
    <dgm:pt modelId="{F8FCFA37-7940-4959-A34F-C9B16076D015}" type="sibTrans" cxnId="{75C145F0-77E5-4C7E-945E-E0451213C6B4}">
      <dgm:prSet/>
      <dgm:spPr/>
      <dgm:t>
        <a:bodyPr/>
        <a:lstStyle/>
        <a:p>
          <a:endParaRPr lang="nl-NL"/>
        </a:p>
      </dgm:t>
    </dgm:pt>
    <dgm:pt modelId="{45608CE6-14A2-4450-80F8-6D1ACD3EE22B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Andere</a:t>
          </a:r>
        </a:p>
      </dgm:t>
    </dgm:pt>
    <dgm:pt modelId="{1CE915E9-5AA8-4E59-A7F1-B26131F16FB8}" type="parTrans" cxnId="{1CDDC9F9-5AA5-47B0-9961-7DCFA2B72C8B}">
      <dgm:prSet/>
      <dgm:spPr/>
      <dgm:t>
        <a:bodyPr/>
        <a:lstStyle/>
        <a:p>
          <a:endParaRPr lang="nl-NL"/>
        </a:p>
      </dgm:t>
    </dgm:pt>
    <dgm:pt modelId="{DE3F42B4-529F-45F5-8F1D-B8FBC5F12773}" type="sibTrans" cxnId="{1CDDC9F9-5AA5-47B0-9961-7DCFA2B72C8B}">
      <dgm:prSet/>
      <dgm:spPr/>
      <dgm:t>
        <a:bodyPr/>
        <a:lstStyle/>
        <a:p>
          <a:endParaRPr lang="nl-NL"/>
        </a:p>
      </dgm:t>
    </dgm:pt>
    <dgm:pt modelId="{C87887F9-7F2B-4459-A12F-A7A6EF1FDEBA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 Ja</a:t>
          </a:r>
        </a:p>
      </dgm:t>
    </dgm:pt>
    <dgm:pt modelId="{D205185D-8C00-485A-9B79-0A3E355393DF}" type="parTrans" cxnId="{493C74E1-7EC6-480A-9FA4-79DB39862528}">
      <dgm:prSet/>
      <dgm:spPr/>
      <dgm:t>
        <a:bodyPr/>
        <a:lstStyle/>
        <a:p>
          <a:endParaRPr lang="nl-NL"/>
        </a:p>
      </dgm:t>
    </dgm:pt>
    <dgm:pt modelId="{AA7D0EB1-EC61-4D58-9961-BE3572B20D53}" type="sibTrans" cxnId="{493C74E1-7EC6-480A-9FA4-79DB39862528}">
      <dgm:prSet/>
      <dgm:spPr/>
      <dgm:t>
        <a:bodyPr/>
        <a:lstStyle/>
        <a:p>
          <a:endParaRPr lang="nl-NL"/>
        </a:p>
      </dgm:t>
    </dgm:pt>
    <dgm:pt modelId="{4A6F0DB9-116C-4AD2-97D8-A9FE684D0E57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Nee</a:t>
          </a:r>
        </a:p>
      </dgm:t>
    </dgm:pt>
    <dgm:pt modelId="{D5173389-5244-4D3A-A9CB-0778C5C96940}" type="parTrans" cxnId="{9665F170-D060-4371-9A71-17E843172409}">
      <dgm:prSet/>
      <dgm:spPr/>
      <dgm:t>
        <a:bodyPr/>
        <a:lstStyle/>
        <a:p>
          <a:endParaRPr lang="nl-NL"/>
        </a:p>
      </dgm:t>
    </dgm:pt>
    <dgm:pt modelId="{4F12B827-3CC7-4CAE-ACF5-9189D4B66C97}" type="sibTrans" cxnId="{9665F170-D060-4371-9A71-17E843172409}">
      <dgm:prSet/>
      <dgm:spPr/>
      <dgm:t>
        <a:bodyPr/>
        <a:lstStyle/>
        <a:p>
          <a:endParaRPr lang="nl-NL"/>
        </a:p>
      </dgm:t>
    </dgm:pt>
    <dgm:pt modelId="{F50D7D96-70ED-4E6F-9DE9-129FA75B7CF5}">
      <dgm:prSet phldrT="[Tekst]"/>
      <dgm:spPr>
        <a:solidFill>
          <a:srgbClr val="002060"/>
        </a:solidFill>
      </dgm:spPr>
      <dgm:t>
        <a:bodyPr/>
        <a:lstStyle/>
        <a:p>
          <a:r>
            <a:rPr lang="nl-NL" dirty="0"/>
            <a:t>Ja</a:t>
          </a:r>
        </a:p>
      </dgm:t>
    </dgm:pt>
    <dgm:pt modelId="{DFB984A4-D322-4C28-8669-B8D85C70E514}" type="parTrans" cxnId="{2C8DBBAE-9F7E-492A-AB05-5B4FFBF3A92C}">
      <dgm:prSet/>
      <dgm:spPr/>
      <dgm:t>
        <a:bodyPr/>
        <a:lstStyle/>
        <a:p>
          <a:endParaRPr lang="nl-NL"/>
        </a:p>
      </dgm:t>
    </dgm:pt>
    <dgm:pt modelId="{62A6DD8C-1AC5-4154-8DCD-542F32EC09F6}" type="sibTrans" cxnId="{2C8DBBAE-9F7E-492A-AB05-5B4FFBF3A92C}">
      <dgm:prSet/>
      <dgm:spPr/>
      <dgm:t>
        <a:bodyPr/>
        <a:lstStyle/>
        <a:p>
          <a:endParaRPr lang="nl-NL"/>
        </a:p>
      </dgm:t>
    </dgm:pt>
    <dgm:pt modelId="{9950B619-D3F2-4553-9530-26B284D43A3B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Nee</a:t>
          </a:r>
        </a:p>
      </dgm:t>
    </dgm:pt>
    <dgm:pt modelId="{897ADEF4-A46C-4484-A5E7-C93049F105AC}" type="parTrans" cxnId="{6D06168A-4399-47F6-94CC-90EC070F5E9D}">
      <dgm:prSet/>
      <dgm:spPr/>
      <dgm:t>
        <a:bodyPr/>
        <a:lstStyle/>
        <a:p>
          <a:endParaRPr lang="nl-NL"/>
        </a:p>
      </dgm:t>
    </dgm:pt>
    <dgm:pt modelId="{98C183DD-9A0F-4901-BB28-B685D273E0CA}" type="sibTrans" cxnId="{6D06168A-4399-47F6-94CC-90EC070F5E9D}">
      <dgm:prSet/>
      <dgm:spPr/>
      <dgm:t>
        <a:bodyPr/>
        <a:lstStyle/>
        <a:p>
          <a:endParaRPr lang="nl-NL"/>
        </a:p>
      </dgm:t>
    </dgm:pt>
    <dgm:pt modelId="{6300632A-FF95-40D3-8848-069B5CC799C5}">
      <dgm:prSet phldrT="[Tekst]"/>
      <dgm:spPr>
        <a:solidFill>
          <a:srgbClr val="00B050"/>
        </a:solidFill>
      </dgm:spPr>
      <dgm:t>
        <a:bodyPr/>
        <a:lstStyle/>
        <a:p>
          <a:r>
            <a:rPr lang="nl-NL" dirty="0"/>
            <a:t>Personeelslid</a:t>
          </a:r>
        </a:p>
      </dgm:t>
    </dgm:pt>
    <dgm:pt modelId="{1DDD2E8E-802E-486A-A1F2-A659FF14E34A}" type="parTrans" cxnId="{2835B520-2D05-4170-9063-A853B4672964}">
      <dgm:prSet/>
      <dgm:spPr/>
      <dgm:t>
        <a:bodyPr/>
        <a:lstStyle/>
        <a:p>
          <a:endParaRPr lang="nl-NL"/>
        </a:p>
      </dgm:t>
    </dgm:pt>
    <dgm:pt modelId="{0A46968F-3B8E-42EA-9217-2EDA13F5F534}" type="sibTrans" cxnId="{2835B520-2D05-4170-9063-A853B4672964}">
      <dgm:prSet/>
      <dgm:spPr/>
      <dgm:t>
        <a:bodyPr/>
        <a:lstStyle/>
        <a:p>
          <a:endParaRPr lang="nl-NL"/>
        </a:p>
      </dgm:t>
    </dgm:pt>
    <dgm:pt modelId="{04753514-AEDC-423F-AEAB-D9698C04F70A}">
      <dgm:prSet phldrT="[Tekst]"/>
      <dgm:spPr>
        <a:solidFill>
          <a:srgbClr val="FF0000"/>
        </a:solidFill>
      </dgm:spPr>
      <dgm:t>
        <a:bodyPr/>
        <a:lstStyle/>
        <a:p>
          <a:r>
            <a:rPr lang="nl-NL" dirty="0"/>
            <a:t>Andere</a:t>
          </a:r>
        </a:p>
      </dgm:t>
    </dgm:pt>
    <dgm:pt modelId="{FC0E0BA9-F571-423A-94DA-572CEABD4E87}" type="parTrans" cxnId="{D1CAA240-82BD-419F-BE7A-A9774C90DEB8}">
      <dgm:prSet/>
      <dgm:spPr/>
      <dgm:t>
        <a:bodyPr/>
        <a:lstStyle/>
        <a:p>
          <a:endParaRPr lang="nl-NL"/>
        </a:p>
      </dgm:t>
    </dgm:pt>
    <dgm:pt modelId="{EA142D23-D253-4FD6-B29C-B49712F2591A}" type="sibTrans" cxnId="{D1CAA240-82BD-419F-BE7A-A9774C90DEB8}">
      <dgm:prSet/>
      <dgm:spPr/>
      <dgm:t>
        <a:bodyPr/>
        <a:lstStyle/>
        <a:p>
          <a:endParaRPr lang="nl-NL"/>
        </a:p>
      </dgm:t>
    </dgm:pt>
    <dgm:pt modelId="{E7675C23-7702-44C7-B84F-95F6A6C77215}" type="pres">
      <dgm:prSet presAssocID="{87650FD0-DA41-46A4-A8E4-43294BAD9A3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0A1E4A6-664D-4AAD-BBE6-87011C9F3DD7}" type="pres">
      <dgm:prSet presAssocID="{87650FD0-DA41-46A4-A8E4-43294BAD9A3D}" presName="hierFlow" presStyleCnt="0"/>
      <dgm:spPr/>
    </dgm:pt>
    <dgm:pt modelId="{006F80B5-EBE6-4625-A7CE-7DA4BFA43297}" type="pres">
      <dgm:prSet presAssocID="{87650FD0-DA41-46A4-A8E4-43294BAD9A3D}" presName="firstBuf" presStyleCnt="0"/>
      <dgm:spPr/>
    </dgm:pt>
    <dgm:pt modelId="{BE91A403-9435-4E4A-A94A-0921CC0B595A}" type="pres">
      <dgm:prSet presAssocID="{87650FD0-DA41-46A4-A8E4-43294BAD9A3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6772731-29E0-4074-BC24-7118DB37D4AB}" type="pres">
      <dgm:prSet presAssocID="{A281FD73-6BBD-4161-B91F-50FB63524BD3}" presName="Name14" presStyleCnt="0"/>
      <dgm:spPr/>
    </dgm:pt>
    <dgm:pt modelId="{26E4681A-E149-409B-B795-53E302A7C88F}" type="pres">
      <dgm:prSet presAssocID="{A281FD73-6BBD-4161-B91F-50FB63524BD3}" presName="level1Shape" presStyleLbl="node0" presStyleIdx="0" presStyleCnt="1" custLinFactNeighborX="6357" custLinFactNeighborY="-4087">
        <dgm:presLayoutVars>
          <dgm:chPref val="3"/>
        </dgm:presLayoutVars>
      </dgm:prSet>
      <dgm:spPr/>
    </dgm:pt>
    <dgm:pt modelId="{3FA3235B-A634-4660-AEAE-90680FCB0752}" type="pres">
      <dgm:prSet presAssocID="{A281FD73-6BBD-4161-B91F-50FB63524BD3}" presName="hierChild2" presStyleCnt="0"/>
      <dgm:spPr/>
    </dgm:pt>
    <dgm:pt modelId="{028A48B5-C85A-4FEA-B8F4-A7853B76B25C}" type="pres">
      <dgm:prSet presAssocID="{9973B0D6-A1D5-4B97-837C-DBA24C47604B}" presName="Name19" presStyleLbl="parChTrans1D2" presStyleIdx="0" presStyleCnt="2"/>
      <dgm:spPr/>
    </dgm:pt>
    <dgm:pt modelId="{AD8CBE0F-C36F-4D3C-8241-DFD91CDBE365}" type="pres">
      <dgm:prSet presAssocID="{60CAE87C-5C15-40AB-A8D5-466F5C0B7388}" presName="Name21" presStyleCnt="0"/>
      <dgm:spPr/>
    </dgm:pt>
    <dgm:pt modelId="{CE417390-1659-40F7-AC32-5ECB713C877F}" type="pres">
      <dgm:prSet presAssocID="{60CAE87C-5C15-40AB-A8D5-466F5C0B7388}" presName="level2Shape" presStyleLbl="node2" presStyleIdx="0" presStyleCnt="2" custLinFactX="-200000" custLinFactNeighborX="-253619" custLinFactNeighborY="1362"/>
      <dgm:spPr/>
    </dgm:pt>
    <dgm:pt modelId="{6C1F2EBC-FF6B-4BA4-A9CC-C97ABF54B148}" type="pres">
      <dgm:prSet presAssocID="{60CAE87C-5C15-40AB-A8D5-466F5C0B7388}" presName="hierChild3" presStyleCnt="0"/>
      <dgm:spPr/>
    </dgm:pt>
    <dgm:pt modelId="{690AA950-76AF-4A9B-BD9C-31F8C54C90BE}" type="pres">
      <dgm:prSet presAssocID="{60F90D50-6E7B-4D18-8291-CB9168BC39AF}" presName="Name19" presStyleLbl="parChTrans1D2" presStyleIdx="1" presStyleCnt="2"/>
      <dgm:spPr/>
    </dgm:pt>
    <dgm:pt modelId="{E9A712B2-711F-42B5-9B36-44E19D4F9DF9}" type="pres">
      <dgm:prSet presAssocID="{8C38D4CE-64C4-4D81-9AE6-589774C6E6EF}" presName="Name21" presStyleCnt="0"/>
      <dgm:spPr/>
    </dgm:pt>
    <dgm:pt modelId="{AEA5D402-EEAE-41C6-9EDC-B1B16528B965}" type="pres">
      <dgm:prSet presAssocID="{8C38D4CE-64C4-4D81-9AE6-589774C6E6EF}" presName="level2Shape" presStyleLbl="node2" presStyleIdx="1" presStyleCnt="2" custLinFactX="13523" custLinFactNeighborX="100000" custLinFactNeighborY="-2725"/>
      <dgm:spPr/>
    </dgm:pt>
    <dgm:pt modelId="{F539AB90-76ED-4FB2-9FCC-08FFFB841985}" type="pres">
      <dgm:prSet presAssocID="{8C38D4CE-64C4-4D81-9AE6-589774C6E6EF}" presName="hierChild3" presStyleCnt="0"/>
      <dgm:spPr/>
    </dgm:pt>
    <dgm:pt modelId="{48C0559F-B176-4CF5-B788-98D8751CAD1A}" type="pres">
      <dgm:prSet presAssocID="{54A884DB-7155-47DE-BAC0-E2D0908E2A25}" presName="Name19" presStyleLbl="parChTrans1D3" presStyleIdx="0" presStyleCnt="2"/>
      <dgm:spPr/>
    </dgm:pt>
    <dgm:pt modelId="{FEE1823D-586A-4A46-92E4-E2AA2E3322C9}" type="pres">
      <dgm:prSet presAssocID="{AF83B668-9104-4ADC-954A-575C11CDBD89}" presName="Name21" presStyleCnt="0"/>
      <dgm:spPr/>
    </dgm:pt>
    <dgm:pt modelId="{7A05089F-EF4A-4A94-8DE8-63F7CE98003C}" type="pres">
      <dgm:prSet presAssocID="{AF83B668-9104-4ADC-954A-575C11CDBD89}" presName="level2Shape" presStyleLbl="node3" presStyleIdx="0" presStyleCnt="2" custLinFactNeighborX="21796"/>
      <dgm:spPr/>
    </dgm:pt>
    <dgm:pt modelId="{EF11AE9D-8057-4279-8D4F-69ED2E707BA1}" type="pres">
      <dgm:prSet presAssocID="{AF83B668-9104-4ADC-954A-575C11CDBD89}" presName="hierChild3" presStyleCnt="0"/>
      <dgm:spPr/>
    </dgm:pt>
    <dgm:pt modelId="{2E9B8FF7-FFB9-4BF3-B7C9-9C2CF9E6CBFF}" type="pres">
      <dgm:prSet presAssocID="{274B6B51-AE6D-4AA7-91B8-F35E82F35163}" presName="Name19" presStyleLbl="parChTrans1D4" presStyleIdx="0" presStyleCnt="15"/>
      <dgm:spPr/>
    </dgm:pt>
    <dgm:pt modelId="{D8E27759-8DBB-4AB7-AB1E-ECE0282C0E91}" type="pres">
      <dgm:prSet presAssocID="{DF0CDCB3-430B-41BE-8D8C-FF57FFFD96D4}" presName="Name21" presStyleCnt="0"/>
      <dgm:spPr/>
    </dgm:pt>
    <dgm:pt modelId="{6A24FB85-27FF-4C35-9B50-C76ADAFC0583}" type="pres">
      <dgm:prSet presAssocID="{DF0CDCB3-430B-41BE-8D8C-FF57FFFD96D4}" presName="level2Shape" presStyleLbl="node4" presStyleIdx="0" presStyleCnt="15" custLinFactNeighborX="-69930" custLinFactNeighborY="-1022"/>
      <dgm:spPr/>
    </dgm:pt>
    <dgm:pt modelId="{3A9798F2-AA22-42B3-BE8A-6FB42838AF93}" type="pres">
      <dgm:prSet presAssocID="{DF0CDCB3-430B-41BE-8D8C-FF57FFFD96D4}" presName="hierChild3" presStyleCnt="0"/>
      <dgm:spPr/>
    </dgm:pt>
    <dgm:pt modelId="{5726E585-0725-46B0-985C-B8EA35CAA7B5}" type="pres">
      <dgm:prSet presAssocID="{2BCCBFC1-5D49-4818-8093-7D90D8706CDA}" presName="Name19" presStyleLbl="parChTrans1D4" presStyleIdx="1" presStyleCnt="15"/>
      <dgm:spPr/>
    </dgm:pt>
    <dgm:pt modelId="{44127246-BEE3-44E3-BE47-9982A5EF0734}" type="pres">
      <dgm:prSet presAssocID="{EF9A3C49-B134-4567-BF5A-C79965896BFE}" presName="Name21" presStyleCnt="0"/>
      <dgm:spPr/>
    </dgm:pt>
    <dgm:pt modelId="{A2BC0A9A-026D-4BE3-9129-6CBAB55A4124}" type="pres">
      <dgm:prSet presAssocID="{EF9A3C49-B134-4567-BF5A-C79965896BFE}" presName="level2Shape" presStyleLbl="node4" presStyleIdx="1" presStyleCnt="15" custLinFactNeighborX="-87185"/>
      <dgm:spPr/>
    </dgm:pt>
    <dgm:pt modelId="{F1ECE566-1889-49F0-909E-A3AD63CF3079}" type="pres">
      <dgm:prSet presAssocID="{EF9A3C49-B134-4567-BF5A-C79965896BFE}" presName="hierChild3" presStyleCnt="0"/>
      <dgm:spPr/>
    </dgm:pt>
    <dgm:pt modelId="{583E30BE-B53D-4C97-B6C6-A2F32A68C5DA}" type="pres">
      <dgm:prSet presAssocID="{0BC8AF66-36E8-447B-A88A-BE96E6359BDC}" presName="Name19" presStyleLbl="parChTrans1D4" presStyleIdx="2" presStyleCnt="15"/>
      <dgm:spPr/>
    </dgm:pt>
    <dgm:pt modelId="{047DB701-38DE-4D72-AB9B-F408FA70849A}" type="pres">
      <dgm:prSet presAssocID="{41D13EBE-81DC-480F-A96F-339E19CF8778}" presName="Name21" presStyleCnt="0"/>
      <dgm:spPr/>
    </dgm:pt>
    <dgm:pt modelId="{96AEE62C-3DC0-43DF-950D-38CD6947F5F1}" type="pres">
      <dgm:prSet presAssocID="{41D13EBE-81DC-480F-A96F-339E19CF8778}" presName="level2Shape" presStyleLbl="node4" presStyleIdx="2" presStyleCnt="15" custLinFactNeighborX="-98084" custLinFactNeighborY="1363"/>
      <dgm:spPr/>
    </dgm:pt>
    <dgm:pt modelId="{3A6CE915-8E5A-4CEF-8EFA-4ADA66DB9499}" type="pres">
      <dgm:prSet presAssocID="{41D13EBE-81DC-480F-A96F-339E19CF8778}" presName="hierChild3" presStyleCnt="0"/>
      <dgm:spPr/>
    </dgm:pt>
    <dgm:pt modelId="{1339B6BA-51A8-44F5-B9E7-10ECB3DB4461}" type="pres">
      <dgm:prSet presAssocID="{541213F3-9C1A-4C4D-B658-E7042D52198D}" presName="Name19" presStyleLbl="parChTrans1D4" presStyleIdx="3" presStyleCnt="15"/>
      <dgm:spPr/>
    </dgm:pt>
    <dgm:pt modelId="{FA19BC8F-C590-4D18-9D76-3C86060A6733}" type="pres">
      <dgm:prSet presAssocID="{55E7504E-9202-42B1-AC07-B7BBCF6F37C1}" presName="Name21" presStyleCnt="0"/>
      <dgm:spPr/>
    </dgm:pt>
    <dgm:pt modelId="{04901C2B-6582-4DF3-8E42-85B4E2E653BC}" type="pres">
      <dgm:prSet presAssocID="{55E7504E-9202-42B1-AC07-B7BBCF6F37C1}" presName="level2Shape" presStyleLbl="node4" presStyleIdx="3" presStyleCnt="15" custLinFactNeighborX="48530" custLinFactNeighborY="-4087"/>
      <dgm:spPr/>
    </dgm:pt>
    <dgm:pt modelId="{026C1902-309C-46C6-9B62-64C11F83DEB4}" type="pres">
      <dgm:prSet presAssocID="{55E7504E-9202-42B1-AC07-B7BBCF6F37C1}" presName="hierChild3" presStyleCnt="0"/>
      <dgm:spPr/>
    </dgm:pt>
    <dgm:pt modelId="{7D5ECF8F-3D6E-441B-980E-E8C62E3620A9}" type="pres">
      <dgm:prSet presAssocID="{F4A9DC81-EDBB-440A-840D-3CAA19D19BA5}" presName="Name19" presStyleLbl="parChTrans1D4" presStyleIdx="4" presStyleCnt="15"/>
      <dgm:spPr/>
    </dgm:pt>
    <dgm:pt modelId="{1F4146C9-44CC-4289-86FA-8AC0D4DCBF3B}" type="pres">
      <dgm:prSet presAssocID="{6A5364C7-56E1-41CF-88F6-C18FFF513D6A}" presName="Name21" presStyleCnt="0"/>
      <dgm:spPr/>
    </dgm:pt>
    <dgm:pt modelId="{08E264F7-1545-4E55-AA19-A13AF9B798A7}" type="pres">
      <dgm:prSet presAssocID="{6A5364C7-56E1-41CF-88F6-C18FFF513D6A}" presName="level2Shape" presStyleLbl="node4" presStyleIdx="4" presStyleCnt="15" custLinFactNeighborX="55399" custLinFactNeighborY="4087"/>
      <dgm:spPr/>
    </dgm:pt>
    <dgm:pt modelId="{4BE88E46-CF18-4455-83BB-D8C94EED1800}" type="pres">
      <dgm:prSet presAssocID="{6A5364C7-56E1-41CF-88F6-C18FFF513D6A}" presName="hierChild3" presStyleCnt="0"/>
      <dgm:spPr/>
    </dgm:pt>
    <dgm:pt modelId="{448B8032-C3A2-4875-86BB-6B7327628F55}" type="pres">
      <dgm:prSet presAssocID="{89C40048-402F-4B84-BBC2-29CE17A40BF1}" presName="Name19" presStyleLbl="parChTrans1D4" presStyleIdx="5" presStyleCnt="15"/>
      <dgm:spPr/>
    </dgm:pt>
    <dgm:pt modelId="{0AA129B4-0846-48CA-AD5F-AE722637136E}" type="pres">
      <dgm:prSet presAssocID="{FBC6CF26-FD96-4D65-9EC0-90C9A64D9A72}" presName="Name21" presStyleCnt="0"/>
      <dgm:spPr/>
    </dgm:pt>
    <dgm:pt modelId="{019F6B9D-DDCA-495F-BCE2-FC88D34D2120}" type="pres">
      <dgm:prSet presAssocID="{FBC6CF26-FD96-4D65-9EC0-90C9A64D9A72}" presName="level2Shape" presStyleLbl="node4" presStyleIdx="5" presStyleCnt="15" custLinFactNeighborX="50199" custLinFactNeighborY="4506"/>
      <dgm:spPr/>
    </dgm:pt>
    <dgm:pt modelId="{B1ABD926-BA72-47EC-B029-006029C21106}" type="pres">
      <dgm:prSet presAssocID="{FBC6CF26-FD96-4D65-9EC0-90C9A64D9A72}" presName="hierChild3" presStyleCnt="0"/>
      <dgm:spPr/>
    </dgm:pt>
    <dgm:pt modelId="{216A79A3-36A7-4908-9B1F-02130E98A593}" type="pres">
      <dgm:prSet presAssocID="{1CE915E9-5AA8-4E59-A7F1-B26131F16FB8}" presName="Name19" presStyleLbl="parChTrans1D4" presStyleIdx="6" presStyleCnt="15"/>
      <dgm:spPr/>
    </dgm:pt>
    <dgm:pt modelId="{83237AF3-62EF-4447-9573-6E01D249FB79}" type="pres">
      <dgm:prSet presAssocID="{45608CE6-14A2-4450-80F8-6D1ACD3EE22B}" presName="Name21" presStyleCnt="0"/>
      <dgm:spPr/>
    </dgm:pt>
    <dgm:pt modelId="{BD8528FE-83C4-4130-9071-5A2E3CA63BBF}" type="pres">
      <dgm:prSet presAssocID="{45608CE6-14A2-4450-80F8-6D1ACD3EE22B}" presName="level2Shape" presStyleLbl="node4" presStyleIdx="6" presStyleCnt="15" custLinFactNeighborX="36327" custLinFactNeighborY="1362"/>
      <dgm:spPr/>
    </dgm:pt>
    <dgm:pt modelId="{87112BE7-F87F-40B6-8245-D631D11CBB8C}" type="pres">
      <dgm:prSet presAssocID="{45608CE6-14A2-4450-80F8-6D1ACD3EE22B}" presName="hierChild3" presStyleCnt="0"/>
      <dgm:spPr/>
    </dgm:pt>
    <dgm:pt modelId="{4AC454DD-55AD-4C5F-8C7A-35F5AE4A27D4}" type="pres">
      <dgm:prSet presAssocID="{2668752B-9332-4159-87AB-9AD4C4F13866}" presName="Name19" presStyleLbl="parChTrans1D4" presStyleIdx="7" presStyleCnt="15"/>
      <dgm:spPr/>
    </dgm:pt>
    <dgm:pt modelId="{457BF505-9175-469B-9D41-46F7376B3928}" type="pres">
      <dgm:prSet presAssocID="{A352D8FE-9E7B-4EB8-AAFD-DBB1114BFB7B}" presName="Name21" presStyleCnt="0"/>
      <dgm:spPr/>
    </dgm:pt>
    <dgm:pt modelId="{5ED87244-2C45-4F75-AEA2-6C0F74EA21FF}" type="pres">
      <dgm:prSet presAssocID="{A352D8FE-9E7B-4EB8-AAFD-DBB1114BFB7B}" presName="level2Shape" presStyleLbl="node4" presStyleIdx="7" presStyleCnt="15" custLinFactNeighborX="48133"/>
      <dgm:spPr/>
    </dgm:pt>
    <dgm:pt modelId="{297B5446-609D-4F30-9C1B-68C62C131465}" type="pres">
      <dgm:prSet presAssocID="{A352D8FE-9E7B-4EB8-AAFD-DBB1114BFB7B}" presName="hierChild3" presStyleCnt="0"/>
      <dgm:spPr/>
    </dgm:pt>
    <dgm:pt modelId="{7DCEA326-6194-48C7-A02B-5E49C797529E}" type="pres">
      <dgm:prSet presAssocID="{46F10059-64F6-4624-AF1B-608DBB53D426}" presName="Name19" presStyleLbl="parChTrans1D4" presStyleIdx="8" presStyleCnt="15"/>
      <dgm:spPr/>
    </dgm:pt>
    <dgm:pt modelId="{88C2A129-5DDE-4E1A-BFD0-B15331699239}" type="pres">
      <dgm:prSet presAssocID="{54DDE4F9-4B1C-4D8C-825F-74E46D12B236}" presName="Name21" presStyleCnt="0"/>
      <dgm:spPr/>
    </dgm:pt>
    <dgm:pt modelId="{CEEAAE2A-CD66-4D79-BC1B-5BFB8B89F18E}" type="pres">
      <dgm:prSet presAssocID="{54DDE4F9-4B1C-4D8C-825F-74E46D12B236}" presName="level2Shape" presStyleLbl="node4" presStyleIdx="8" presStyleCnt="15" custLinFactNeighborX="59032" custLinFactNeighborY="-1022"/>
      <dgm:spPr/>
    </dgm:pt>
    <dgm:pt modelId="{83C2068F-71A6-4A41-8BD7-3250231E463B}" type="pres">
      <dgm:prSet presAssocID="{54DDE4F9-4B1C-4D8C-825F-74E46D12B236}" presName="hierChild3" presStyleCnt="0"/>
      <dgm:spPr/>
    </dgm:pt>
    <dgm:pt modelId="{3D7BF84F-AE26-4D15-A4DC-1CCE113207E2}" type="pres">
      <dgm:prSet presAssocID="{5CA74E2E-08D8-4963-8A6D-7E36DDB75D8A}" presName="Name19" presStyleLbl="parChTrans1D3" presStyleIdx="1" presStyleCnt="2"/>
      <dgm:spPr/>
    </dgm:pt>
    <dgm:pt modelId="{FFB793A4-0812-4A8A-B34A-11519349F249}" type="pres">
      <dgm:prSet presAssocID="{6152812D-5D33-4393-9290-C18915899FE1}" presName="Name21" presStyleCnt="0"/>
      <dgm:spPr/>
    </dgm:pt>
    <dgm:pt modelId="{3835168E-F961-4B71-BC01-35C11F510C71}" type="pres">
      <dgm:prSet presAssocID="{6152812D-5D33-4393-9290-C18915899FE1}" presName="level2Shape" presStyleLbl="node3" presStyleIdx="1" presStyleCnt="2" custLinFactNeighborX="6357" custLinFactNeighborY="-4087"/>
      <dgm:spPr/>
    </dgm:pt>
    <dgm:pt modelId="{4646C80E-3961-4094-8712-988900250443}" type="pres">
      <dgm:prSet presAssocID="{6152812D-5D33-4393-9290-C18915899FE1}" presName="hierChild3" presStyleCnt="0"/>
      <dgm:spPr/>
    </dgm:pt>
    <dgm:pt modelId="{AE773DD7-1D28-4BC2-A3A2-1242EFAB46FB}" type="pres">
      <dgm:prSet presAssocID="{D205185D-8C00-485A-9B79-0A3E355393DF}" presName="Name19" presStyleLbl="parChTrans1D4" presStyleIdx="9" presStyleCnt="15"/>
      <dgm:spPr/>
    </dgm:pt>
    <dgm:pt modelId="{AEA5769D-FEF9-43FF-BE4C-11F29349BCAF}" type="pres">
      <dgm:prSet presAssocID="{C87887F9-7F2B-4459-A12F-A7A6EF1FDEBA}" presName="Name21" presStyleCnt="0"/>
      <dgm:spPr/>
    </dgm:pt>
    <dgm:pt modelId="{E94BD6C5-C6C0-4725-A821-BDC7B4819AC7}" type="pres">
      <dgm:prSet presAssocID="{C87887F9-7F2B-4459-A12F-A7A6EF1FDEBA}" presName="level2Shape" presStyleLbl="node4" presStyleIdx="9" presStyleCnt="15" custLinFactNeighborY="-4087"/>
      <dgm:spPr/>
    </dgm:pt>
    <dgm:pt modelId="{D7744F3C-E536-4812-88D1-C6123B5B220B}" type="pres">
      <dgm:prSet presAssocID="{C87887F9-7F2B-4459-A12F-A7A6EF1FDEBA}" presName="hierChild3" presStyleCnt="0"/>
      <dgm:spPr/>
    </dgm:pt>
    <dgm:pt modelId="{8EEF1692-45DE-4B3E-BF72-74E89303F583}" type="pres">
      <dgm:prSet presAssocID="{DFB984A4-D322-4C28-8669-B8D85C70E514}" presName="Name19" presStyleLbl="parChTrans1D4" presStyleIdx="10" presStyleCnt="15"/>
      <dgm:spPr/>
    </dgm:pt>
    <dgm:pt modelId="{5564B9B0-6D71-447B-979F-9E3DE491F88A}" type="pres">
      <dgm:prSet presAssocID="{F50D7D96-70ED-4E6F-9DE9-129FA75B7CF5}" presName="Name21" presStyleCnt="0"/>
      <dgm:spPr/>
    </dgm:pt>
    <dgm:pt modelId="{B15E4E4A-9A92-492B-8236-7D25DE27EE10}" type="pres">
      <dgm:prSet presAssocID="{F50D7D96-70ED-4E6F-9DE9-129FA75B7CF5}" presName="level2Shape" presStyleLbl="node4" presStyleIdx="10" presStyleCnt="15" custLinFactNeighborX="63760" custLinFactNeighborY="-1573"/>
      <dgm:spPr/>
    </dgm:pt>
    <dgm:pt modelId="{1F5117D2-0171-4EC9-B593-94A6B4AA70C7}" type="pres">
      <dgm:prSet presAssocID="{F50D7D96-70ED-4E6F-9DE9-129FA75B7CF5}" presName="hierChild3" presStyleCnt="0"/>
      <dgm:spPr/>
    </dgm:pt>
    <dgm:pt modelId="{C1CA628A-A64C-4775-9180-6921D3A394C7}" type="pres">
      <dgm:prSet presAssocID="{1DDD2E8E-802E-486A-A1F2-A659FF14E34A}" presName="Name19" presStyleLbl="parChTrans1D4" presStyleIdx="11" presStyleCnt="15"/>
      <dgm:spPr/>
    </dgm:pt>
    <dgm:pt modelId="{8E0EDF10-E7C6-43A9-9E55-A0C1FFD727FF}" type="pres">
      <dgm:prSet presAssocID="{6300632A-FF95-40D3-8848-069B5CC799C5}" presName="Name21" presStyleCnt="0"/>
      <dgm:spPr/>
    </dgm:pt>
    <dgm:pt modelId="{6E45A4CF-77A8-47FB-A10F-BA24BC869EFA}" type="pres">
      <dgm:prSet presAssocID="{6300632A-FF95-40D3-8848-069B5CC799C5}" presName="level2Shape" presStyleLbl="node4" presStyleIdx="11" presStyleCnt="15" custLinFactX="29423" custLinFactY="40131" custLinFactNeighborX="100000" custLinFactNeighborY="100000"/>
      <dgm:spPr/>
    </dgm:pt>
    <dgm:pt modelId="{4848D501-7CD4-49F2-876B-3416731CADE4}" type="pres">
      <dgm:prSet presAssocID="{6300632A-FF95-40D3-8848-069B5CC799C5}" presName="hierChild3" presStyleCnt="0"/>
      <dgm:spPr/>
    </dgm:pt>
    <dgm:pt modelId="{3159E64F-9815-4809-B7DB-7924923F7162}" type="pres">
      <dgm:prSet presAssocID="{FC0E0BA9-F571-423A-94DA-572CEABD4E87}" presName="Name19" presStyleLbl="parChTrans1D4" presStyleIdx="12" presStyleCnt="15"/>
      <dgm:spPr/>
    </dgm:pt>
    <dgm:pt modelId="{0673ED94-0DA6-4D7F-BDAC-1614C5301668}" type="pres">
      <dgm:prSet presAssocID="{04753514-AEDC-423F-AEAB-D9698C04F70A}" presName="Name21" presStyleCnt="0"/>
      <dgm:spPr/>
    </dgm:pt>
    <dgm:pt modelId="{80BB24F0-A1CD-47FB-ABE3-0BFB46FCB5D6}" type="pres">
      <dgm:prSet presAssocID="{04753514-AEDC-423F-AEAB-D9698C04F70A}" presName="level2Shape" presStyleLbl="node4" presStyleIdx="12" presStyleCnt="15" custLinFactX="100000" custLinFactY="42489" custLinFactNeighborX="103451" custLinFactNeighborY="100000"/>
      <dgm:spPr/>
    </dgm:pt>
    <dgm:pt modelId="{FAF689B3-A22B-4621-A27D-401752372545}" type="pres">
      <dgm:prSet presAssocID="{04753514-AEDC-423F-AEAB-D9698C04F70A}" presName="hierChild3" presStyleCnt="0"/>
      <dgm:spPr/>
    </dgm:pt>
    <dgm:pt modelId="{8F3AACED-FFDD-414D-A8AF-2973A8FCEBAC}" type="pres">
      <dgm:prSet presAssocID="{897ADEF4-A46C-4484-A5E7-C93049F105AC}" presName="Name19" presStyleLbl="parChTrans1D4" presStyleIdx="13" presStyleCnt="15"/>
      <dgm:spPr/>
    </dgm:pt>
    <dgm:pt modelId="{E594C067-33F2-4B7A-8CCF-70B4F623D2C6}" type="pres">
      <dgm:prSet presAssocID="{9950B619-D3F2-4553-9530-26B284D43A3B}" presName="Name21" presStyleCnt="0"/>
      <dgm:spPr/>
    </dgm:pt>
    <dgm:pt modelId="{3261DF9C-AD65-481F-811B-11A577CB1458}" type="pres">
      <dgm:prSet presAssocID="{9950B619-D3F2-4553-9530-26B284D43A3B}" presName="level2Shape" presStyleLbl="node4" presStyleIdx="13" presStyleCnt="15" custLinFactX="9135" custLinFactNeighborX="100000" custLinFactNeighborY="-433"/>
      <dgm:spPr/>
    </dgm:pt>
    <dgm:pt modelId="{E8DF4D4A-5661-4CF2-8D0D-F511A31B7846}" type="pres">
      <dgm:prSet presAssocID="{9950B619-D3F2-4553-9530-26B284D43A3B}" presName="hierChild3" presStyleCnt="0"/>
      <dgm:spPr/>
    </dgm:pt>
    <dgm:pt modelId="{7DD24775-D37D-4E2D-AB5D-74F1414545ED}" type="pres">
      <dgm:prSet presAssocID="{D5173389-5244-4D3A-A9CB-0778C5C96940}" presName="Name19" presStyleLbl="parChTrans1D4" presStyleIdx="14" presStyleCnt="15"/>
      <dgm:spPr/>
    </dgm:pt>
    <dgm:pt modelId="{B210CD52-4FDC-4D02-B2BC-B4CA087187E7}" type="pres">
      <dgm:prSet presAssocID="{4A6F0DB9-116C-4AD2-97D8-A9FE684D0E57}" presName="Name21" presStyleCnt="0"/>
      <dgm:spPr/>
    </dgm:pt>
    <dgm:pt modelId="{39E4337A-88E5-4C31-A66D-37B597B2E526}" type="pres">
      <dgm:prSet presAssocID="{4A6F0DB9-116C-4AD2-97D8-A9FE684D0E57}" presName="level2Shape" presStyleLbl="node4" presStyleIdx="14" presStyleCnt="15" custLinFactNeighborX="65513" custLinFactNeighborY="-252"/>
      <dgm:spPr/>
    </dgm:pt>
    <dgm:pt modelId="{8AAA53C5-2309-49D4-83B9-FCD9047E4BD1}" type="pres">
      <dgm:prSet presAssocID="{4A6F0DB9-116C-4AD2-97D8-A9FE684D0E57}" presName="hierChild3" presStyleCnt="0"/>
      <dgm:spPr/>
    </dgm:pt>
    <dgm:pt modelId="{94181ABA-9545-49FF-98B9-8EA41AF0B21D}" type="pres">
      <dgm:prSet presAssocID="{87650FD0-DA41-46A4-A8E4-43294BAD9A3D}" presName="bgShapesFlow" presStyleCnt="0"/>
      <dgm:spPr/>
    </dgm:pt>
    <dgm:pt modelId="{A7EE2D4B-C455-4CD2-872E-A27BED51F136}" type="pres">
      <dgm:prSet presAssocID="{1B6BE433-B418-4A2C-B04C-2C60C8B22F20}" presName="rectComp" presStyleCnt="0"/>
      <dgm:spPr/>
    </dgm:pt>
    <dgm:pt modelId="{AA184BE2-5EEE-4A14-86FD-5D036C6FA7D9}" type="pres">
      <dgm:prSet presAssocID="{1B6BE433-B418-4A2C-B04C-2C60C8B22F20}" presName="bgRect" presStyleLbl="bgShp" presStyleIdx="0" presStyleCnt="7"/>
      <dgm:spPr/>
    </dgm:pt>
    <dgm:pt modelId="{546226FD-8EB6-4552-B867-FAB55D971237}" type="pres">
      <dgm:prSet presAssocID="{1B6BE433-B418-4A2C-B04C-2C60C8B22F20}" presName="bgRectTx" presStyleLbl="bgShp" presStyleIdx="0" presStyleCnt="7">
        <dgm:presLayoutVars>
          <dgm:bulletEnabled val="1"/>
        </dgm:presLayoutVars>
      </dgm:prSet>
      <dgm:spPr/>
    </dgm:pt>
    <dgm:pt modelId="{D1D347CB-F91C-40AA-802B-AADC23C78FEF}" type="pres">
      <dgm:prSet presAssocID="{1B6BE433-B418-4A2C-B04C-2C60C8B22F20}" presName="spComp" presStyleCnt="0"/>
      <dgm:spPr/>
    </dgm:pt>
    <dgm:pt modelId="{1A79A31B-9290-42D6-BD2A-04CF5ED49E77}" type="pres">
      <dgm:prSet presAssocID="{1B6BE433-B418-4A2C-B04C-2C60C8B22F20}" presName="vSp" presStyleCnt="0"/>
      <dgm:spPr/>
    </dgm:pt>
    <dgm:pt modelId="{24C985F3-8E2A-4651-BF65-8DA7326D0B02}" type="pres">
      <dgm:prSet presAssocID="{3A5FA8B7-1CB8-4197-B104-F8AE1DE8544B}" presName="rectComp" presStyleCnt="0"/>
      <dgm:spPr/>
    </dgm:pt>
    <dgm:pt modelId="{D4613970-F3F8-4DB3-8A59-61FCE1C4D522}" type="pres">
      <dgm:prSet presAssocID="{3A5FA8B7-1CB8-4197-B104-F8AE1DE8544B}" presName="bgRect" presStyleLbl="bgShp" presStyleIdx="1" presStyleCnt="7" custLinFactNeighborX="292"/>
      <dgm:spPr/>
    </dgm:pt>
    <dgm:pt modelId="{71FFB065-E744-4698-8BCF-0ADE393E835D}" type="pres">
      <dgm:prSet presAssocID="{3A5FA8B7-1CB8-4197-B104-F8AE1DE8544B}" presName="bgRectTx" presStyleLbl="bgShp" presStyleIdx="1" presStyleCnt="7">
        <dgm:presLayoutVars>
          <dgm:bulletEnabled val="1"/>
        </dgm:presLayoutVars>
      </dgm:prSet>
      <dgm:spPr/>
    </dgm:pt>
    <dgm:pt modelId="{80934D65-5502-48B0-BB17-14B95E6FBB31}" type="pres">
      <dgm:prSet presAssocID="{3A5FA8B7-1CB8-4197-B104-F8AE1DE8544B}" presName="spComp" presStyleCnt="0"/>
      <dgm:spPr/>
    </dgm:pt>
    <dgm:pt modelId="{3A0D2112-6FEB-4CA9-B957-CF98E9AF9715}" type="pres">
      <dgm:prSet presAssocID="{3A5FA8B7-1CB8-4197-B104-F8AE1DE8544B}" presName="vSp" presStyleCnt="0"/>
      <dgm:spPr/>
    </dgm:pt>
    <dgm:pt modelId="{7EA198FC-164D-4D06-80CA-C21EAE79F6FC}" type="pres">
      <dgm:prSet presAssocID="{F261A09B-7C56-4544-9F63-9D70AAB645F2}" presName="rectComp" presStyleCnt="0"/>
      <dgm:spPr/>
    </dgm:pt>
    <dgm:pt modelId="{5F7F7D94-5F18-493F-BABA-C1EF60C3E7FB}" type="pres">
      <dgm:prSet presAssocID="{F261A09B-7C56-4544-9F63-9D70AAB645F2}" presName="bgRect" presStyleLbl="bgShp" presStyleIdx="2" presStyleCnt="7" custLinFactNeighborX="292" custLinFactNeighborY="1135"/>
      <dgm:spPr/>
    </dgm:pt>
    <dgm:pt modelId="{496F3F33-EEE5-4E4C-9CDF-B3D2CB3BD8C7}" type="pres">
      <dgm:prSet presAssocID="{F261A09B-7C56-4544-9F63-9D70AAB645F2}" presName="bgRectTx" presStyleLbl="bgShp" presStyleIdx="2" presStyleCnt="7">
        <dgm:presLayoutVars>
          <dgm:bulletEnabled val="1"/>
        </dgm:presLayoutVars>
      </dgm:prSet>
      <dgm:spPr/>
    </dgm:pt>
    <dgm:pt modelId="{9BC06FBD-B5FA-473F-957D-5184C77040DA}" type="pres">
      <dgm:prSet presAssocID="{F261A09B-7C56-4544-9F63-9D70AAB645F2}" presName="spComp" presStyleCnt="0"/>
      <dgm:spPr/>
    </dgm:pt>
    <dgm:pt modelId="{DDBF8D52-8912-4BAF-9D18-7792D4EAE7A1}" type="pres">
      <dgm:prSet presAssocID="{F261A09B-7C56-4544-9F63-9D70AAB645F2}" presName="vSp" presStyleCnt="0"/>
      <dgm:spPr/>
    </dgm:pt>
    <dgm:pt modelId="{8366ACB4-E4BA-4571-A322-94DD41B91374}" type="pres">
      <dgm:prSet presAssocID="{FB810CB7-6490-40A0-B3D8-256D16614052}" presName="rectComp" presStyleCnt="0"/>
      <dgm:spPr/>
    </dgm:pt>
    <dgm:pt modelId="{835ED480-7582-477A-8378-8A5C0554AABC}" type="pres">
      <dgm:prSet presAssocID="{FB810CB7-6490-40A0-B3D8-256D16614052}" presName="bgRect" presStyleLbl="bgShp" presStyleIdx="3" presStyleCnt="7"/>
      <dgm:spPr/>
    </dgm:pt>
    <dgm:pt modelId="{D2EFBF45-C4C3-4CD9-95F9-EC9F76654AFF}" type="pres">
      <dgm:prSet presAssocID="{FB810CB7-6490-40A0-B3D8-256D16614052}" presName="bgRectTx" presStyleLbl="bgShp" presStyleIdx="3" presStyleCnt="7">
        <dgm:presLayoutVars>
          <dgm:bulletEnabled val="1"/>
        </dgm:presLayoutVars>
      </dgm:prSet>
      <dgm:spPr/>
    </dgm:pt>
    <dgm:pt modelId="{30584AC1-8A9B-457C-9AA0-14C74F1607C9}" type="pres">
      <dgm:prSet presAssocID="{FB810CB7-6490-40A0-B3D8-256D16614052}" presName="spComp" presStyleCnt="0"/>
      <dgm:spPr/>
    </dgm:pt>
    <dgm:pt modelId="{AF4EF863-7D59-47FA-83EA-1229A5DCAD39}" type="pres">
      <dgm:prSet presAssocID="{FB810CB7-6490-40A0-B3D8-256D16614052}" presName="vSp" presStyleCnt="0"/>
      <dgm:spPr/>
    </dgm:pt>
    <dgm:pt modelId="{18D9D61E-F098-4AEA-A080-708B93D9D1B4}" type="pres">
      <dgm:prSet presAssocID="{BE6C90DF-112F-4360-906A-84A40633F731}" presName="rectComp" presStyleCnt="0"/>
      <dgm:spPr/>
    </dgm:pt>
    <dgm:pt modelId="{E8504E4C-C903-42F3-B0DC-6BF8DCD00539}" type="pres">
      <dgm:prSet presAssocID="{BE6C90DF-112F-4360-906A-84A40633F731}" presName="bgRect" presStyleLbl="bgShp" presStyleIdx="4" presStyleCnt="7"/>
      <dgm:spPr/>
    </dgm:pt>
    <dgm:pt modelId="{FFC43377-1C7F-4FA9-891F-4BFBCC5F9151}" type="pres">
      <dgm:prSet presAssocID="{BE6C90DF-112F-4360-906A-84A40633F731}" presName="bgRectTx" presStyleLbl="bgShp" presStyleIdx="4" presStyleCnt="7">
        <dgm:presLayoutVars>
          <dgm:bulletEnabled val="1"/>
        </dgm:presLayoutVars>
      </dgm:prSet>
      <dgm:spPr/>
    </dgm:pt>
    <dgm:pt modelId="{D6AFA376-AD2B-43D7-822E-F34C73C83B46}" type="pres">
      <dgm:prSet presAssocID="{BE6C90DF-112F-4360-906A-84A40633F731}" presName="spComp" presStyleCnt="0"/>
      <dgm:spPr/>
    </dgm:pt>
    <dgm:pt modelId="{426D2FF8-E426-4041-A390-A5602CCE3DB7}" type="pres">
      <dgm:prSet presAssocID="{BE6C90DF-112F-4360-906A-84A40633F731}" presName="vSp" presStyleCnt="0"/>
      <dgm:spPr/>
    </dgm:pt>
    <dgm:pt modelId="{ADA1A445-C907-4F4C-831E-D67860A29E4D}" type="pres">
      <dgm:prSet presAssocID="{A0F9C460-AA0B-4173-B7EF-BE48A434478B}" presName="rectComp" presStyleCnt="0"/>
      <dgm:spPr/>
    </dgm:pt>
    <dgm:pt modelId="{4BC02748-593C-4713-9A02-F22FDB90DAE6}" type="pres">
      <dgm:prSet presAssocID="{A0F9C460-AA0B-4173-B7EF-BE48A434478B}" presName="bgRect" presStyleLbl="bgShp" presStyleIdx="5" presStyleCnt="7"/>
      <dgm:spPr/>
    </dgm:pt>
    <dgm:pt modelId="{28ACED50-D53D-4A87-A0CC-33087DCBB105}" type="pres">
      <dgm:prSet presAssocID="{A0F9C460-AA0B-4173-B7EF-BE48A434478B}" presName="bgRectTx" presStyleLbl="bgShp" presStyleIdx="5" presStyleCnt="7">
        <dgm:presLayoutVars>
          <dgm:bulletEnabled val="1"/>
        </dgm:presLayoutVars>
      </dgm:prSet>
      <dgm:spPr/>
    </dgm:pt>
    <dgm:pt modelId="{47749255-054A-4D1A-8E29-F69A1347A1BF}" type="pres">
      <dgm:prSet presAssocID="{A0F9C460-AA0B-4173-B7EF-BE48A434478B}" presName="spComp" presStyleCnt="0"/>
      <dgm:spPr/>
    </dgm:pt>
    <dgm:pt modelId="{55568FA0-2AFD-426B-85E0-EAE1B9E73961}" type="pres">
      <dgm:prSet presAssocID="{A0F9C460-AA0B-4173-B7EF-BE48A434478B}" presName="vSp" presStyleCnt="0"/>
      <dgm:spPr/>
    </dgm:pt>
    <dgm:pt modelId="{300740F1-A2E8-4FDE-8CA8-93D7E1533A30}" type="pres">
      <dgm:prSet presAssocID="{90678906-67C7-4C85-AC01-20E629909248}" presName="rectComp" presStyleCnt="0"/>
      <dgm:spPr/>
    </dgm:pt>
    <dgm:pt modelId="{95CC4B09-2DA7-40C4-83F4-968C253469CD}" type="pres">
      <dgm:prSet presAssocID="{90678906-67C7-4C85-AC01-20E629909248}" presName="bgRect" presStyleLbl="bgShp" presStyleIdx="6" presStyleCnt="7" custLinFactNeighborX="292" custLinFactNeighborY="4541"/>
      <dgm:spPr/>
    </dgm:pt>
    <dgm:pt modelId="{6ED2ED2F-A5E1-413A-94C4-41F13CDB16EA}" type="pres">
      <dgm:prSet presAssocID="{90678906-67C7-4C85-AC01-20E629909248}" presName="bgRectTx" presStyleLbl="bgShp" presStyleIdx="6" presStyleCnt="7">
        <dgm:presLayoutVars>
          <dgm:bulletEnabled val="1"/>
        </dgm:presLayoutVars>
      </dgm:prSet>
      <dgm:spPr/>
    </dgm:pt>
  </dgm:ptLst>
  <dgm:cxnLst>
    <dgm:cxn modelId="{28EA5B03-2971-4A09-A459-E6F405DEE107}" srcId="{AF83B668-9104-4ADC-954A-575C11CDBD89}" destId="{54DDE4F9-4B1C-4D8C-825F-74E46D12B236}" srcOrd="1" destOrd="0" parTransId="{46F10059-64F6-4624-AF1B-608DBB53D426}" sibTransId="{8BBAF185-DD21-4238-B867-2C84F7DB20CE}"/>
    <dgm:cxn modelId="{7CD71005-B944-4068-BCB4-A9110B2316E5}" srcId="{AF83B668-9104-4ADC-954A-575C11CDBD89}" destId="{DF0CDCB3-430B-41BE-8D8C-FF57FFFD96D4}" srcOrd="0" destOrd="0" parTransId="{274B6B51-AE6D-4AA7-91B8-F35E82F35163}" sibTransId="{B4171C1E-05A3-4AE6-8ABD-64F865A5CC52}"/>
    <dgm:cxn modelId="{08CF9B0E-0DE4-45F5-A2F0-27FF43E99466}" srcId="{A281FD73-6BBD-4161-B91F-50FB63524BD3}" destId="{8C38D4CE-64C4-4D81-9AE6-589774C6E6EF}" srcOrd="1" destOrd="0" parTransId="{60F90D50-6E7B-4D18-8291-CB9168BC39AF}" sibTransId="{5C8C2642-179B-4B8A-9B0B-3B4CB9BD42AF}"/>
    <dgm:cxn modelId="{0C4A4716-A666-4705-987D-87F7785EC738}" type="presOf" srcId="{FB810CB7-6490-40A0-B3D8-256D16614052}" destId="{D2EFBF45-C4C3-4CD9-95F9-EC9F76654AFF}" srcOrd="1" destOrd="0" presId="urn:microsoft.com/office/officeart/2005/8/layout/hierarchy6"/>
    <dgm:cxn modelId="{25C53119-4B06-44F2-AB1A-FC2CA16FB1F2}" srcId="{EF9A3C49-B134-4567-BF5A-C79965896BFE}" destId="{55E7504E-9202-42B1-AC07-B7BBCF6F37C1}" srcOrd="1" destOrd="0" parTransId="{541213F3-9C1A-4C4D-B658-E7042D52198D}" sibTransId="{A32EE3D0-1CC6-4BB7-BA3F-01FEA96FBCBE}"/>
    <dgm:cxn modelId="{D5E7E219-14E4-4741-8D23-74A4DACB1F15}" type="presOf" srcId="{D205185D-8C00-485A-9B79-0A3E355393DF}" destId="{AE773DD7-1D28-4BC2-A3A2-1242EFAB46FB}" srcOrd="0" destOrd="0" presId="urn:microsoft.com/office/officeart/2005/8/layout/hierarchy6"/>
    <dgm:cxn modelId="{2835B520-2D05-4170-9063-A853B4672964}" srcId="{F50D7D96-70ED-4E6F-9DE9-129FA75B7CF5}" destId="{6300632A-FF95-40D3-8848-069B5CC799C5}" srcOrd="0" destOrd="0" parTransId="{1DDD2E8E-802E-486A-A1F2-A659FF14E34A}" sibTransId="{0A46968F-3B8E-42EA-9217-2EDA13F5F534}"/>
    <dgm:cxn modelId="{E43E1827-958C-4973-B0E1-143D469FA724}" srcId="{8C38D4CE-64C4-4D81-9AE6-589774C6E6EF}" destId="{6152812D-5D33-4393-9290-C18915899FE1}" srcOrd="1" destOrd="0" parTransId="{5CA74E2E-08D8-4963-8A6D-7E36DDB75D8A}" sibTransId="{8A974AB0-C8E1-4208-87A9-56525AACB049}"/>
    <dgm:cxn modelId="{D75E8428-7848-4DE2-8B73-C4A4A5424EDB}" srcId="{87650FD0-DA41-46A4-A8E4-43294BAD9A3D}" destId="{BE6C90DF-112F-4360-906A-84A40633F731}" srcOrd="5" destOrd="0" parTransId="{D98D219B-4CA2-47EA-882B-C4482ED70165}" sibTransId="{46757911-E760-44AD-9B78-B5AE8CFE8558}"/>
    <dgm:cxn modelId="{5BCC722A-4759-4DE8-B310-52E843D9A78D}" srcId="{87650FD0-DA41-46A4-A8E4-43294BAD9A3D}" destId="{3A5FA8B7-1CB8-4197-B104-F8AE1DE8544B}" srcOrd="2" destOrd="0" parTransId="{40BE3685-417E-41B7-A244-29B1F26294D7}" sibTransId="{4F86C394-A757-452E-8BAF-DE758272827B}"/>
    <dgm:cxn modelId="{BA5EEA2A-CC51-47C0-A411-724138C81F38}" type="presOf" srcId="{F261A09B-7C56-4544-9F63-9D70AAB645F2}" destId="{496F3F33-EEE5-4E4C-9CDF-B3D2CB3BD8C7}" srcOrd="1" destOrd="0" presId="urn:microsoft.com/office/officeart/2005/8/layout/hierarchy6"/>
    <dgm:cxn modelId="{91B9BC2B-B324-47E9-97E6-2237E53405FA}" type="presOf" srcId="{45608CE6-14A2-4450-80F8-6D1ACD3EE22B}" destId="{BD8528FE-83C4-4130-9071-5A2E3CA63BBF}" srcOrd="0" destOrd="0" presId="urn:microsoft.com/office/officeart/2005/8/layout/hierarchy6"/>
    <dgm:cxn modelId="{B1A85C2D-B255-43E5-B6C3-E32B333A6923}" type="presOf" srcId="{A0F9C460-AA0B-4173-B7EF-BE48A434478B}" destId="{4BC02748-593C-4713-9A02-F22FDB90DAE6}" srcOrd="0" destOrd="0" presId="urn:microsoft.com/office/officeart/2005/8/layout/hierarchy6"/>
    <dgm:cxn modelId="{C0743234-6530-4A54-8746-70B269430543}" type="presOf" srcId="{55E7504E-9202-42B1-AC07-B7BBCF6F37C1}" destId="{04901C2B-6582-4DF3-8E42-85B4E2E653BC}" srcOrd="0" destOrd="0" presId="urn:microsoft.com/office/officeart/2005/8/layout/hierarchy6"/>
    <dgm:cxn modelId="{BA905C38-04D8-4058-AB16-2B26B79E5251}" type="presOf" srcId="{3A5FA8B7-1CB8-4197-B104-F8AE1DE8544B}" destId="{D4613970-F3F8-4DB3-8A59-61FCE1C4D522}" srcOrd="0" destOrd="0" presId="urn:microsoft.com/office/officeart/2005/8/layout/hierarchy6"/>
    <dgm:cxn modelId="{18746D3B-4099-430B-BBC9-115419B4BC9D}" type="presOf" srcId="{FB810CB7-6490-40A0-B3D8-256D16614052}" destId="{835ED480-7582-477A-8378-8A5C0554AABC}" srcOrd="0" destOrd="0" presId="urn:microsoft.com/office/officeart/2005/8/layout/hierarchy6"/>
    <dgm:cxn modelId="{0DD3253D-5EDC-479A-800F-A7BE0D0BBB2D}" type="presOf" srcId="{F261A09B-7C56-4544-9F63-9D70AAB645F2}" destId="{5F7F7D94-5F18-493F-BABA-C1EF60C3E7FB}" srcOrd="0" destOrd="0" presId="urn:microsoft.com/office/officeart/2005/8/layout/hierarchy6"/>
    <dgm:cxn modelId="{D1CAA240-82BD-419F-BE7A-A9774C90DEB8}" srcId="{F50D7D96-70ED-4E6F-9DE9-129FA75B7CF5}" destId="{04753514-AEDC-423F-AEAB-D9698C04F70A}" srcOrd="1" destOrd="0" parTransId="{FC0E0BA9-F571-423A-94DA-572CEABD4E87}" sibTransId="{EA142D23-D253-4FD6-B29C-B49712F2591A}"/>
    <dgm:cxn modelId="{428B5E5C-DD1C-457D-9105-423C72E916D1}" type="presOf" srcId="{0BC8AF66-36E8-447B-A88A-BE96E6359BDC}" destId="{583E30BE-B53D-4C97-B6C6-A2F32A68C5DA}" srcOrd="0" destOrd="0" presId="urn:microsoft.com/office/officeart/2005/8/layout/hierarchy6"/>
    <dgm:cxn modelId="{E455B060-94CD-41D1-AE4C-21A9A71C4D55}" type="presOf" srcId="{3A5FA8B7-1CB8-4197-B104-F8AE1DE8544B}" destId="{71FFB065-E744-4698-8BCF-0ADE393E835D}" srcOrd="1" destOrd="0" presId="urn:microsoft.com/office/officeart/2005/8/layout/hierarchy6"/>
    <dgm:cxn modelId="{20792242-D0E7-4705-A9E3-6703033A913B}" type="presOf" srcId="{BE6C90DF-112F-4360-906A-84A40633F731}" destId="{E8504E4C-C903-42F3-B0DC-6BF8DCD00539}" srcOrd="0" destOrd="0" presId="urn:microsoft.com/office/officeart/2005/8/layout/hierarchy6"/>
    <dgm:cxn modelId="{C8FB6362-5167-47F2-BE5B-FCB87D954D05}" type="presOf" srcId="{60F90D50-6E7B-4D18-8291-CB9168BC39AF}" destId="{690AA950-76AF-4A9B-BD9C-31F8C54C90BE}" srcOrd="0" destOrd="0" presId="urn:microsoft.com/office/officeart/2005/8/layout/hierarchy6"/>
    <dgm:cxn modelId="{4277EC62-9AFB-4003-A471-EE964B644C6A}" type="presOf" srcId="{6300632A-FF95-40D3-8848-069B5CC799C5}" destId="{6E45A4CF-77A8-47FB-A10F-BA24BC869EFA}" srcOrd="0" destOrd="0" presId="urn:microsoft.com/office/officeart/2005/8/layout/hierarchy6"/>
    <dgm:cxn modelId="{694CCA63-EF80-42DE-848E-4ADDE945F1C2}" type="presOf" srcId="{90678906-67C7-4C85-AC01-20E629909248}" destId="{6ED2ED2F-A5E1-413A-94C4-41F13CDB16EA}" srcOrd="1" destOrd="0" presId="urn:microsoft.com/office/officeart/2005/8/layout/hierarchy6"/>
    <dgm:cxn modelId="{512BDA65-883D-4BDB-B6A3-F471D6A3E928}" type="presOf" srcId="{BE6C90DF-112F-4360-906A-84A40633F731}" destId="{FFC43377-1C7F-4FA9-891F-4BFBCC5F9151}" srcOrd="1" destOrd="0" presId="urn:microsoft.com/office/officeart/2005/8/layout/hierarchy6"/>
    <dgm:cxn modelId="{939E2166-BE61-43E4-9CBC-87618EC5EFA1}" type="presOf" srcId="{F50D7D96-70ED-4E6F-9DE9-129FA75B7CF5}" destId="{B15E4E4A-9A92-492B-8236-7D25DE27EE10}" srcOrd="0" destOrd="0" presId="urn:microsoft.com/office/officeart/2005/8/layout/hierarchy6"/>
    <dgm:cxn modelId="{7B374D67-D9C6-454F-A86B-AE4B7C67DA03}" type="presOf" srcId="{4A6F0DB9-116C-4AD2-97D8-A9FE684D0E57}" destId="{39E4337A-88E5-4C31-A66D-37B597B2E526}" srcOrd="0" destOrd="0" presId="urn:microsoft.com/office/officeart/2005/8/layout/hierarchy6"/>
    <dgm:cxn modelId="{0E4ACD68-155A-4B5D-81FE-A02C3C2BCD47}" type="presOf" srcId="{EF9A3C49-B134-4567-BF5A-C79965896BFE}" destId="{A2BC0A9A-026D-4BE3-9129-6CBAB55A4124}" srcOrd="0" destOrd="0" presId="urn:microsoft.com/office/officeart/2005/8/layout/hierarchy6"/>
    <dgm:cxn modelId="{445CB849-766E-42AB-84D9-152BDC4F0051}" type="presOf" srcId="{1CE915E9-5AA8-4E59-A7F1-B26131F16FB8}" destId="{216A79A3-36A7-4908-9B1F-02130E98A593}" srcOrd="0" destOrd="0" presId="urn:microsoft.com/office/officeart/2005/8/layout/hierarchy6"/>
    <dgm:cxn modelId="{B21D056A-6D08-4223-A06F-F2620A501E70}" type="presOf" srcId="{D5173389-5244-4D3A-A9CB-0778C5C96940}" destId="{7DD24775-D37D-4E2D-AB5D-74F1414545ED}" srcOrd="0" destOrd="0" presId="urn:microsoft.com/office/officeart/2005/8/layout/hierarchy6"/>
    <dgm:cxn modelId="{A13D0B4A-77BC-41D2-9455-BB051A2412AF}" type="presOf" srcId="{AF83B668-9104-4ADC-954A-575C11CDBD89}" destId="{7A05089F-EF4A-4A94-8DE8-63F7CE98003C}" srcOrd="0" destOrd="0" presId="urn:microsoft.com/office/officeart/2005/8/layout/hierarchy6"/>
    <dgm:cxn modelId="{6F1C304A-C912-4654-8025-140AE9B00986}" type="presOf" srcId="{54A884DB-7155-47DE-BAC0-E2D0908E2A25}" destId="{48C0559F-B176-4CF5-B788-98D8751CAD1A}" srcOrd="0" destOrd="0" presId="urn:microsoft.com/office/officeart/2005/8/layout/hierarchy6"/>
    <dgm:cxn modelId="{441C3B4A-26A2-4B58-9EF7-41EDEB1CA163}" type="presOf" srcId="{6152812D-5D33-4393-9290-C18915899FE1}" destId="{3835168E-F961-4B71-BC01-35C11F510C71}" srcOrd="0" destOrd="0" presId="urn:microsoft.com/office/officeart/2005/8/layout/hierarchy6"/>
    <dgm:cxn modelId="{41F2624B-DD55-428A-AD51-2DB452E9F435}" type="presOf" srcId="{46F10059-64F6-4624-AF1B-608DBB53D426}" destId="{7DCEA326-6194-48C7-A02B-5E49C797529E}" srcOrd="0" destOrd="0" presId="urn:microsoft.com/office/officeart/2005/8/layout/hierarchy6"/>
    <dgm:cxn modelId="{56A9886E-7CFD-40BA-A4DD-671B02C0B2DF}" srcId="{87650FD0-DA41-46A4-A8E4-43294BAD9A3D}" destId="{1B6BE433-B418-4A2C-B04C-2C60C8B22F20}" srcOrd="1" destOrd="0" parTransId="{A2863466-1CF0-4344-B699-865BBEE5B88B}" sibTransId="{12FBCD7A-A01F-4811-85FD-657C1B3048A9}"/>
    <dgm:cxn modelId="{9665F170-D060-4371-9A71-17E843172409}" srcId="{6152812D-5D33-4393-9290-C18915899FE1}" destId="{4A6F0DB9-116C-4AD2-97D8-A9FE684D0E57}" srcOrd="1" destOrd="0" parTransId="{D5173389-5244-4D3A-A9CB-0778C5C96940}" sibTransId="{4F12B827-3CC7-4CAE-ACF5-9189D4B66C97}"/>
    <dgm:cxn modelId="{6C7B0C51-9A35-4F6E-9752-F68E3A70A906}" type="presOf" srcId="{897ADEF4-A46C-4484-A5E7-C93049F105AC}" destId="{8F3AACED-FFDD-414D-A8AF-2973A8FCEBAC}" srcOrd="0" destOrd="0" presId="urn:microsoft.com/office/officeart/2005/8/layout/hierarchy6"/>
    <dgm:cxn modelId="{FE602C51-122F-4BA4-975A-A47B039EB3B0}" srcId="{87650FD0-DA41-46A4-A8E4-43294BAD9A3D}" destId="{A281FD73-6BBD-4161-B91F-50FB63524BD3}" srcOrd="0" destOrd="0" parTransId="{0CE7CB0A-1995-4D80-B287-791064C46A4B}" sibTransId="{0B6CD9C1-AF14-43DD-80BE-E698B26E6398}"/>
    <dgm:cxn modelId="{5CB1E071-B996-4F58-ADF2-383E5AEB49CB}" type="presOf" srcId="{1DDD2E8E-802E-486A-A1F2-A659FF14E34A}" destId="{C1CA628A-A64C-4775-9180-6921D3A394C7}" srcOrd="0" destOrd="0" presId="urn:microsoft.com/office/officeart/2005/8/layout/hierarchy6"/>
    <dgm:cxn modelId="{6DB40452-DC7F-4C9C-BB8F-BB0B23151560}" srcId="{87650FD0-DA41-46A4-A8E4-43294BAD9A3D}" destId="{F261A09B-7C56-4544-9F63-9D70AAB645F2}" srcOrd="3" destOrd="0" parTransId="{A6B3EF92-8144-4BB2-9D52-E75B7A2EC532}" sibTransId="{3D733B27-44DB-41ED-89A1-824C4256C2B1}"/>
    <dgm:cxn modelId="{88295572-1FEB-4C7C-9DA7-8B993BA9529F}" type="presOf" srcId="{60CAE87C-5C15-40AB-A8D5-466F5C0B7388}" destId="{CE417390-1659-40F7-AC32-5ECB713C877F}" srcOrd="0" destOrd="0" presId="urn:microsoft.com/office/officeart/2005/8/layout/hierarchy6"/>
    <dgm:cxn modelId="{FD781A74-22F3-4D37-83E6-4D1D3BCDFABC}" type="presOf" srcId="{A352D8FE-9E7B-4EB8-AAFD-DBB1114BFB7B}" destId="{5ED87244-2C45-4F75-AEA2-6C0F74EA21FF}" srcOrd="0" destOrd="0" presId="urn:microsoft.com/office/officeart/2005/8/layout/hierarchy6"/>
    <dgm:cxn modelId="{4DB76174-5AD7-4F77-B8E9-535CD6DEB469}" type="presOf" srcId="{6A5364C7-56E1-41CF-88F6-C18FFF513D6A}" destId="{08E264F7-1545-4E55-AA19-A13AF9B798A7}" srcOrd="0" destOrd="0" presId="urn:microsoft.com/office/officeart/2005/8/layout/hierarchy6"/>
    <dgm:cxn modelId="{168D0157-6EED-4E92-9DD1-FA97F7CF2F9F}" type="presOf" srcId="{8C38D4CE-64C4-4D81-9AE6-589774C6E6EF}" destId="{AEA5D402-EEAE-41C6-9EDC-B1B16528B965}" srcOrd="0" destOrd="0" presId="urn:microsoft.com/office/officeart/2005/8/layout/hierarchy6"/>
    <dgm:cxn modelId="{86BE0578-1BAE-44E4-B8E8-6AECD8A328A9}" srcId="{55E7504E-9202-42B1-AC07-B7BBCF6F37C1}" destId="{6A5364C7-56E1-41CF-88F6-C18FFF513D6A}" srcOrd="0" destOrd="0" parTransId="{F4A9DC81-EDBB-440A-840D-3CAA19D19BA5}" sibTransId="{03E925E2-139A-4735-93BD-913DBBAB06D1}"/>
    <dgm:cxn modelId="{6307695A-B341-40F5-BB25-76425D509119}" type="presOf" srcId="{541213F3-9C1A-4C4D-B658-E7042D52198D}" destId="{1339B6BA-51A8-44F5-B9E7-10ECB3DB4461}" srcOrd="0" destOrd="0" presId="urn:microsoft.com/office/officeart/2005/8/layout/hierarchy6"/>
    <dgm:cxn modelId="{6FC26A7A-4568-43DF-91A7-80DE70306AFD}" type="presOf" srcId="{1B6BE433-B418-4A2C-B04C-2C60C8B22F20}" destId="{546226FD-8EB6-4552-B867-FAB55D971237}" srcOrd="1" destOrd="0" presId="urn:microsoft.com/office/officeart/2005/8/layout/hierarchy6"/>
    <dgm:cxn modelId="{4A4BD77B-3A39-4B6B-B8D2-C2BB6C18AA6F}" type="presOf" srcId="{A281FD73-6BBD-4161-B91F-50FB63524BD3}" destId="{26E4681A-E149-409B-B795-53E302A7C88F}" srcOrd="0" destOrd="0" presId="urn:microsoft.com/office/officeart/2005/8/layout/hierarchy6"/>
    <dgm:cxn modelId="{8763677C-CA0C-4496-9DBF-F0B662EDD078}" srcId="{87650FD0-DA41-46A4-A8E4-43294BAD9A3D}" destId="{FB810CB7-6490-40A0-B3D8-256D16614052}" srcOrd="4" destOrd="0" parTransId="{7DE11382-D38D-449F-931C-B2423BC47BF2}" sibTransId="{61249E4E-E2AD-4175-873B-9514F1C213D3}"/>
    <dgm:cxn modelId="{67E64583-E864-4E66-A228-EF313F70C1AB}" type="presOf" srcId="{2BCCBFC1-5D49-4818-8093-7D90D8706CDA}" destId="{5726E585-0725-46B0-985C-B8EA35CAA7B5}" srcOrd="0" destOrd="0" presId="urn:microsoft.com/office/officeart/2005/8/layout/hierarchy6"/>
    <dgm:cxn modelId="{6D06168A-4399-47F6-94CC-90EC070F5E9D}" srcId="{C87887F9-7F2B-4459-A12F-A7A6EF1FDEBA}" destId="{9950B619-D3F2-4553-9530-26B284D43A3B}" srcOrd="1" destOrd="0" parTransId="{897ADEF4-A46C-4484-A5E7-C93049F105AC}" sibTransId="{98C183DD-9A0F-4901-BB28-B685D273E0CA}"/>
    <dgm:cxn modelId="{FD0A2197-02B7-4610-B32C-7AA019F28487}" srcId="{DF0CDCB3-430B-41BE-8D8C-FF57FFFD96D4}" destId="{A352D8FE-9E7B-4EB8-AAFD-DBB1114BFB7B}" srcOrd="1" destOrd="0" parTransId="{2668752B-9332-4159-87AB-9AD4C4F13866}" sibTransId="{EC161DB7-6E91-4301-8A55-BD6B44EA40AD}"/>
    <dgm:cxn modelId="{B8318197-C968-4E7A-8791-654C7C06C50D}" type="presOf" srcId="{1B6BE433-B418-4A2C-B04C-2C60C8B22F20}" destId="{AA184BE2-5EEE-4A14-86FD-5D036C6FA7D9}" srcOrd="0" destOrd="0" presId="urn:microsoft.com/office/officeart/2005/8/layout/hierarchy6"/>
    <dgm:cxn modelId="{5319619B-5C8C-43C5-B013-516ED725D9EA}" srcId="{DF0CDCB3-430B-41BE-8D8C-FF57FFFD96D4}" destId="{EF9A3C49-B134-4567-BF5A-C79965896BFE}" srcOrd="0" destOrd="0" parTransId="{2BCCBFC1-5D49-4818-8093-7D90D8706CDA}" sibTransId="{CB41047B-F7FE-44F5-AF4E-17A012830227}"/>
    <dgm:cxn modelId="{D9DBAF9C-76B6-464B-BB4C-9D75FBBB045D}" type="presOf" srcId="{FBC6CF26-FD96-4D65-9EC0-90C9A64D9A72}" destId="{019F6B9D-DDCA-495F-BCE2-FC88D34D2120}" srcOrd="0" destOrd="0" presId="urn:microsoft.com/office/officeart/2005/8/layout/hierarchy6"/>
    <dgm:cxn modelId="{A70AEC9D-C46C-405C-8B72-1C03E1436462}" type="presOf" srcId="{41D13EBE-81DC-480F-A96F-339E19CF8778}" destId="{96AEE62C-3DC0-43DF-950D-38CD6947F5F1}" srcOrd="0" destOrd="0" presId="urn:microsoft.com/office/officeart/2005/8/layout/hierarchy6"/>
    <dgm:cxn modelId="{6E217CA4-504A-4255-89BF-D34B746C170C}" type="presOf" srcId="{9973B0D6-A1D5-4B97-837C-DBA24C47604B}" destId="{028A48B5-C85A-4FEA-B8F4-A7853B76B25C}" srcOrd="0" destOrd="0" presId="urn:microsoft.com/office/officeart/2005/8/layout/hierarchy6"/>
    <dgm:cxn modelId="{37A861A6-C33B-4EAF-A63F-4010A562DDA6}" type="presOf" srcId="{274B6B51-AE6D-4AA7-91B8-F35E82F35163}" destId="{2E9B8FF7-FFB9-4BF3-B7C9-9C2CF9E6CBFF}" srcOrd="0" destOrd="0" presId="urn:microsoft.com/office/officeart/2005/8/layout/hierarchy6"/>
    <dgm:cxn modelId="{63C27CA7-1825-4784-B051-FD446114FCB1}" type="presOf" srcId="{04753514-AEDC-423F-AEAB-D9698C04F70A}" destId="{80BB24F0-A1CD-47FB-ABE3-0BFB46FCB5D6}" srcOrd="0" destOrd="0" presId="urn:microsoft.com/office/officeart/2005/8/layout/hierarchy6"/>
    <dgm:cxn modelId="{2B01DBAA-2DCD-4DE7-9F40-DBAE8B4B07E1}" type="presOf" srcId="{F4A9DC81-EDBB-440A-840D-3CAA19D19BA5}" destId="{7D5ECF8F-3D6E-441B-980E-E8C62E3620A9}" srcOrd="0" destOrd="0" presId="urn:microsoft.com/office/officeart/2005/8/layout/hierarchy6"/>
    <dgm:cxn modelId="{F101E6AC-0CCA-406F-BC67-E015ECB4FC0E}" type="presOf" srcId="{2668752B-9332-4159-87AB-9AD4C4F13866}" destId="{4AC454DD-55AD-4C5F-8C7A-35F5AE4A27D4}" srcOrd="0" destOrd="0" presId="urn:microsoft.com/office/officeart/2005/8/layout/hierarchy6"/>
    <dgm:cxn modelId="{C26639AD-8034-4CFB-A3D3-AED27EEDB14B}" type="presOf" srcId="{C87887F9-7F2B-4459-A12F-A7A6EF1FDEBA}" destId="{E94BD6C5-C6C0-4725-A821-BDC7B4819AC7}" srcOrd="0" destOrd="0" presId="urn:microsoft.com/office/officeart/2005/8/layout/hierarchy6"/>
    <dgm:cxn modelId="{2C8DBBAE-9F7E-492A-AB05-5B4FFBF3A92C}" srcId="{C87887F9-7F2B-4459-A12F-A7A6EF1FDEBA}" destId="{F50D7D96-70ED-4E6F-9DE9-129FA75B7CF5}" srcOrd="0" destOrd="0" parTransId="{DFB984A4-D322-4C28-8669-B8D85C70E514}" sibTransId="{62A6DD8C-1AC5-4154-8DCD-542F32EC09F6}"/>
    <dgm:cxn modelId="{A7A9FAB8-F0F7-4B3F-90E9-E2076E11B80C}" type="presOf" srcId="{DF0CDCB3-430B-41BE-8D8C-FF57FFFD96D4}" destId="{6A24FB85-27FF-4C35-9B50-C76ADAFC0583}" srcOrd="0" destOrd="0" presId="urn:microsoft.com/office/officeart/2005/8/layout/hierarchy6"/>
    <dgm:cxn modelId="{589211C3-080A-490C-A508-59B8DE6A31ED}" type="presOf" srcId="{DFB984A4-D322-4C28-8669-B8D85C70E514}" destId="{8EEF1692-45DE-4B3E-BF72-74E89303F583}" srcOrd="0" destOrd="0" presId="urn:microsoft.com/office/officeart/2005/8/layout/hierarchy6"/>
    <dgm:cxn modelId="{B0A3E6C5-FF92-4FB8-B0D7-9A4BC8A8BC59}" type="presOf" srcId="{9950B619-D3F2-4553-9530-26B284D43A3B}" destId="{3261DF9C-AD65-481F-811B-11A577CB1458}" srcOrd="0" destOrd="0" presId="urn:microsoft.com/office/officeart/2005/8/layout/hierarchy6"/>
    <dgm:cxn modelId="{C7834AC8-C8B2-4B93-A228-47AC0F3A7300}" type="presOf" srcId="{87650FD0-DA41-46A4-A8E4-43294BAD9A3D}" destId="{E7675C23-7702-44C7-B84F-95F6A6C77215}" srcOrd="0" destOrd="0" presId="urn:microsoft.com/office/officeart/2005/8/layout/hierarchy6"/>
    <dgm:cxn modelId="{93C3C1C8-C115-4A05-A398-A8542BE15D98}" srcId="{87650FD0-DA41-46A4-A8E4-43294BAD9A3D}" destId="{90678906-67C7-4C85-AC01-20E629909248}" srcOrd="7" destOrd="0" parTransId="{1A0C1B2B-2F5A-433E-AFDB-F4F4702F2273}" sibTransId="{DA9505DC-255C-4E37-9746-DB7538C0BF21}"/>
    <dgm:cxn modelId="{58592FCF-12E5-4FF7-BA1A-F093D31799E7}" type="presOf" srcId="{5CA74E2E-08D8-4963-8A6D-7E36DDB75D8A}" destId="{3D7BF84F-AE26-4D15-A4DC-1CCE113207E2}" srcOrd="0" destOrd="0" presId="urn:microsoft.com/office/officeart/2005/8/layout/hierarchy6"/>
    <dgm:cxn modelId="{B3C895D4-EA58-4FD4-BC88-613D38FC2E9F}" srcId="{8C38D4CE-64C4-4D81-9AE6-589774C6E6EF}" destId="{AF83B668-9104-4ADC-954A-575C11CDBD89}" srcOrd="0" destOrd="0" parTransId="{54A884DB-7155-47DE-BAC0-E2D0908E2A25}" sibTransId="{02AE6C6F-2078-42A0-92B7-4BE274E04D5E}"/>
    <dgm:cxn modelId="{9AD3C0D6-8B42-4C28-8F34-27A377C3D4AE}" srcId="{EF9A3C49-B134-4567-BF5A-C79965896BFE}" destId="{41D13EBE-81DC-480F-A96F-339E19CF8778}" srcOrd="0" destOrd="0" parTransId="{0BC8AF66-36E8-447B-A88A-BE96E6359BDC}" sibTransId="{AF51C80A-F9A9-4765-9B68-9DD981CC48BF}"/>
    <dgm:cxn modelId="{D91F16E1-CE5E-4EE6-8E80-597DC12F0D92}" srcId="{A281FD73-6BBD-4161-B91F-50FB63524BD3}" destId="{60CAE87C-5C15-40AB-A8D5-466F5C0B7388}" srcOrd="0" destOrd="0" parTransId="{9973B0D6-A1D5-4B97-837C-DBA24C47604B}" sibTransId="{FD1EF0FF-C1D3-49F4-BCB8-25ABE61FD6C5}"/>
    <dgm:cxn modelId="{7A6521E1-55E7-4344-8BDE-3F1DAD8ADAD0}" type="presOf" srcId="{89C40048-402F-4B84-BBC2-29CE17A40BF1}" destId="{448B8032-C3A2-4875-86BB-6B7327628F55}" srcOrd="0" destOrd="0" presId="urn:microsoft.com/office/officeart/2005/8/layout/hierarchy6"/>
    <dgm:cxn modelId="{493C74E1-7EC6-480A-9FA4-79DB39862528}" srcId="{6152812D-5D33-4393-9290-C18915899FE1}" destId="{C87887F9-7F2B-4459-A12F-A7A6EF1FDEBA}" srcOrd="0" destOrd="0" parTransId="{D205185D-8C00-485A-9B79-0A3E355393DF}" sibTransId="{AA7D0EB1-EC61-4D58-9961-BE3572B20D53}"/>
    <dgm:cxn modelId="{D3F0F5E1-9FCC-4AFA-84D9-F6ACF96F1C0C}" type="presOf" srcId="{90678906-67C7-4C85-AC01-20E629909248}" destId="{95CC4B09-2DA7-40C4-83F4-968C253469CD}" srcOrd="0" destOrd="0" presId="urn:microsoft.com/office/officeart/2005/8/layout/hierarchy6"/>
    <dgm:cxn modelId="{EE4F7DE2-2F4D-467B-9EC9-2070B168A1C4}" type="presOf" srcId="{54DDE4F9-4B1C-4D8C-825F-74E46D12B236}" destId="{CEEAAE2A-CD66-4D79-BC1B-5BFB8B89F18E}" srcOrd="0" destOrd="0" presId="urn:microsoft.com/office/officeart/2005/8/layout/hierarchy6"/>
    <dgm:cxn modelId="{4D4E70E3-BA8B-4228-B92E-98EDC4A2DD32}" srcId="{87650FD0-DA41-46A4-A8E4-43294BAD9A3D}" destId="{A0F9C460-AA0B-4173-B7EF-BE48A434478B}" srcOrd="6" destOrd="0" parTransId="{4456723A-D1EB-4266-9297-DF2452876B7B}" sibTransId="{C97E3D24-14F3-47F7-A7B9-2B590CD8E10A}"/>
    <dgm:cxn modelId="{90C5F3E3-EC05-46FF-B026-226CDD1F861C}" type="presOf" srcId="{FC0E0BA9-F571-423A-94DA-572CEABD4E87}" destId="{3159E64F-9815-4809-B7DB-7924923F7162}" srcOrd="0" destOrd="0" presId="urn:microsoft.com/office/officeart/2005/8/layout/hierarchy6"/>
    <dgm:cxn modelId="{75C145F0-77E5-4C7E-945E-E0451213C6B4}" srcId="{55E7504E-9202-42B1-AC07-B7BBCF6F37C1}" destId="{FBC6CF26-FD96-4D65-9EC0-90C9A64D9A72}" srcOrd="1" destOrd="0" parTransId="{89C40048-402F-4B84-BBC2-29CE17A40BF1}" sibTransId="{F8FCFA37-7940-4959-A34F-C9B16076D015}"/>
    <dgm:cxn modelId="{C07C85F5-473A-4833-9961-4354FD657D5B}" type="presOf" srcId="{A0F9C460-AA0B-4173-B7EF-BE48A434478B}" destId="{28ACED50-D53D-4A87-A0CC-33087DCBB105}" srcOrd="1" destOrd="0" presId="urn:microsoft.com/office/officeart/2005/8/layout/hierarchy6"/>
    <dgm:cxn modelId="{1CDDC9F9-5AA5-47B0-9961-7DCFA2B72C8B}" srcId="{55E7504E-9202-42B1-AC07-B7BBCF6F37C1}" destId="{45608CE6-14A2-4450-80F8-6D1ACD3EE22B}" srcOrd="2" destOrd="0" parTransId="{1CE915E9-5AA8-4E59-A7F1-B26131F16FB8}" sibTransId="{DE3F42B4-529F-45F5-8F1D-B8FBC5F12773}"/>
    <dgm:cxn modelId="{FD22B348-8F58-490B-864D-09820808A332}" type="presParOf" srcId="{E7675C23-7702-44C7-B84F-95F6A6C77215}" destId="{10A1E4A6-664D-4AAD-BBE6-87011C9F3DD7}" srcOrd="0" destOrd="0" presId="urn:microsoft.com/office/officeart/2005/8/layout/hierarchy6"/>
    <dgm:cxn modelId="{C7507F50-67C4-429E-81B1-228C075B0D33}" type="presParOf" srcId="{10A1E4A6-664D-4AAD-BBE6-87011C9F3DD7}" destId="{006F80B5-EBE6-4625-A7CE-7DA4BFA43297}" srcOrd="0" destOrd="0" presId="urn:microsoft.com/office/officeart/2005/8/layout/hierarchy6"/>
    <dgm:cxn modelId="{0A99F1CF-F256-4033-A33B-B08DA08758AB}" type="presParOf" srcId="{10A1E4A6-664D-4AAD-BBE6-87011C9F3DD7}" destId="{BE91A403-9435-4E4A-A94A-0921CC0B595A}" srcOrd="1" destOrd="0" presId="urn:microsoft.com/office/officeart/2005/8/layout/hierarchy6"/>
    <dgm:cxn modelId="{9ED92BD1-D892-4793-B2C0-09A55E233A52}" type="presParOf" srcId="{BE91A403-9435-4E4A-A94A-0921CC0B595A}" destId="{06772731-29E0-4074-BC24-7118DB37D4AB}" srcOrd="0" destOrd="0" presId="urn:microsoft.com/office/officeart/2005/8/layout/hierarchy6"/>
    <dgm:cxn modelId="{692227FB-D08A-47BD-A3DD-5724E29BA4C3}" type="presParOf" srcId="{06772731-29E0-4074-BC24-7118DB37D4AB}" destId="{26E4681A-E149-409B-B795-53E302A7C88F}" srcOrd="0" destOrd="0" presId="urn:microsoft.com/office/officeart/2005/8/layout/hierarchy6"/>
    <dgm:cxn modelId="{F16AEB60-B1E7-4949-A2BF-ABC736E5883F}" type="presParOf" srcId="{06772731-29E0-4074-BC24-7118DB37D4AB}" destId="{3FA3235B-A634-4660-AEAE-90680FCB0752}" srcOrd="1" destOrd="0" presId="urn:microsoft.com/office/officeart/2005/8/layout/hierarchy6"/>
    <dgm:cxn modelId="{3BFA936C-ECAC-43CC-9EA7-743138E25EE0}" type="presParOf" srcId="{3FA3235B-A634-4660-AEAE-90680FCB0752}" destId="{028A48B5-C85A-4FEA-B8F4-A7853B76B25C}" srcOrd="0" destOrd="0" presId="urn:microsoft.com/office/officeart/2005/8/layout/hierarchy6"/>
    <dgm:cxn modelId="{3DAD8B58-83C6-45A3-B71B-0D0DEA8A1B6C}" type="presParOf" srcId="{3FA3235B-A634-4660-AEAE-90680FCB0752}" destId="{AD8CBE0F-C36F-4D3C-8241-DFD91CDBE365}" srcOrd="1" destOrd="0" presId="urn:microsoft.com/office/officeart/2005/8/layout/hierarchy6"/>
    <dgm:cxn modelId="{590E9C41-D8EF-4CA0-9F4A-AB5C06D8F214}" type="presParOf" srcId="{AD8CBE0F-C36F-4D3C-8241-DFD91CDBE365}" destId="{CE417390-1659-40F7-AC32-5ECB713C877F}" srcOrd="0" destOrd="0" presId="urn:microsoft.com/office/officeart/2005/8/layout/hierarchy6"/>
    <dgm:cxn modelId="{92A879B6-ED53-4ED0-B77C-5AEFB710F3DC}" type="presParOf" srcId="{AD8CBE0F-C36F-4D3C-8241-DFD91CDBE365}" destId="{6C1F2EBC-FF6B-4BA4-A9CC-C97ABF54B148}" srcOrd="1" destOrd="0" presId="urn:microsoft.com/office/officeart/2005/8/layout/hierarchy6"/>
    <dgm:cxn modelId="{6E0824E8-D206-4143-9E08-7BC89BE6918A}" type="presParOf" srcId="{3FA3235B-A634-4660-AEAE-90680FCB0752}" destId="{690AA950-76AF-4A9B-BD9C-31F8C54C90BE}" srcOrd="2" destOrd="0" presId="urn:microsoft.com/office/officeart/2005/8/layout/hierarchy6"/>
    <dgm:cxn modelId="{24FEDE3C-8047-47E0-A9A2-D12C70730E88}" type="presParOf" srcId="{3FA3235B-A634-4660-AEAE-90680FCB0752}" destId="{E9A712B2-711F-42B5-9B36-44E19D4F9DF9}" srcOrd="3" destOrd="0" presId="urn:microsoft.com/office/officeart/2005/8/layout/hierarchy6"/>
    <dgm:cxn modelId="{653CC59B-DD82-483E-9D0B-52C6999D7F56}" type="presParOf" srcId="{E9A712B2-711F-42B5-9B36-44E19D4F9DF9}" destId="{AEA5D402-EEAE-41C6-9EDC-B1B16528B965}" srcOrd="0" destOrd="0" presId="urn:microsoft.com/office/officeart/2005/8/layout/hierarchy6"/>
    <dgm:cxn modelId="{A118BA10-D2FF-4231-B83F-1DB3539FC061}" type="presParOf" srcId="{E9A712B2-711F-42B5-9B36-44E19D4F9DF9}" destId="{F539AB90-76ED-4FB2-9FCC-08FFFB841985}" srcOrd="1" destOrd="0" presId="urn:microsoft.com/office/officeart/2005/8/layout/hierarchy6"/>
    <dgm:cxn modelId="{E49669B8-3728-45BD-9419-38BC8C2A5099}" type="presParOf" srcId="{F539AB90-76ED-4FB2-9FCC-08FFFB841985}" destId="{48C0559F-B176-4CF5-B788-98D8751CAD1A}" srcOrd="0" destOrd="0" presId="urn:microsoft.com/office/officeart/2005/8/layout/hierarchy6"/>
    <dgm:cxn modelId="{124CD0B2-2AEB-4AF4-8ABE-60F666585437}" type="presParOf" srcId="{F539AB90-76ED-4FB2-9FCC-08FFFB841985}" destId="{FEE1823D-586A-4A46-92E4-E2AA2E3322C9}" srcOrd="1" destOrd="0" presId="urn:microsoft.com/office/officeart/2005/8/layout/hierarchy6"/>
    <dgm:cxn modelId="{D8D28FB6-B249-4F17-A5CF-A736A677BAF7}" type="presParOf" srcId="{FEE1823D-586A-4A46-92E4-E2AA2E3322C9}" destId="{7A05089F-EF4A-4A94-8DE8-63F7CE98003C}" srcOrd="0" destOrd="0" presId="urn:microsoft.com/office/officeart/2005/8/layout/hierarchy6"/>
    <dgm:cxn modelId="{FC460728-42FF-4CA7-9435-5BE5B6D1F18D}" type="presParOf" srcId="{FEE1823D-586A-4A46-92E4-E2AA2E3322C9}" destId="{EF11AE9D-8057-4279-8D4F-69ED2E707BA1}" srcOrd="1" destOrd="0" presId="urn:microsoft.com/office/officeart/2005/8/layout/hierarchy6"/>
    <dgm:cxn modelId="{80F351C0-3E8A-4996-9975-116D88E44449}" type="presParOf" srcId="{EF11AE9D-8057-4279-8D4F-69ED2E707BA1}" destId="{2E9B8FF7-FFB9-4BF3-B7C9-9C2CF9E6CBFF}" srcOrd="0" destOrd="0" presId="urn:microsoft.com/office/officeart/2005/8/layout/hierarchy6"/>
    <dgm:cxn modelId="{5C13D3C9-8519-4075-8068-551E2259287D}" type="presParOf" srcId="{EF11AE9D-8057-4279-8D4F-69ED2E707BA1}" destId="{D8E27759-8DBB-4AB7-AB1E-ECE0282C0E91}" srcOrd="1" destOrd="0" presId="urn:microsoft.com/office/officeart/2005/8/layout/hierarchy6"/>
    <dgm:cxn modelId="{FB9AAF1B-5D58-4773-BE26-694D2CF184DC}" type="presParOf" srcId="{D8E27759-8DBB-4AB7-AB1E-ECE0282C0E91}" destId="{6A24FB85-27FF-4C35-9B50-C76ADAFC0583}" srcOrd="0" destOrd="0" presId="urn:microsoft.com/office/officeart/2005/8/layout/hierarchy6"/>
    <dgm:cxn modelId="{6C4C4E38-6E07-40FC-9DA6-25D140488BFA}" type="presParOf" srcId="{D8E27759-8DBB-4AB7-AB1E-ECE0282C0E91}" destId="{3A9798F2-AA22-42B3-BE8A-6FB42838AF93}" srcOrd="1" destOrd="0" presId="urn:microsoft.com/office/officeart/2005/8/layout/hierarchy6"/>
    <dgm:cxn modelId="{1F1B0DD2-638D-4E94-BFD2-A07A32A1187C}" type="presParOf" srcId="{3A9798F2-AA22-42B3-BE8A-6FB42838AF93}" destId="{5726E585-0725-46B0-985C-B8EA35CAA7B5}" srcOrd="0" destOrd="0" presId="urn:microsoft.com/office/officeart/2005/8/layout/hierarchy6"/>
    <dgm:cxn modelId="{919493D6-D07E-4C60-9919-53636D22309F}" type="presParOf" srcId="{3A9798F2-AA22-42B3-BE8A-6FB42838AF93}" destId="{44127246-BEE3-44E3-BE47-9982A5EF0734}" srcOrd="1" destOrd="0" presId="urn:microsoft.com/office/officeart/2005/8/layout/hierarchy6"/>
    <dgm:cxn modelId="{5A414559-3623-4261-B343-38D7283100D5}" type="presParOf" srcId="{44127246-BEE3-44E3-BE47-9982A5EF0734}" destId="{A2BC0A9A-026D-4BE3-9129-6CBAB55A4124}" srcOrd="0" destOrd="0" presId="urn:microsoft.com/office/officeart/2005/8/layout/hierarchy6"/>
    <dgm:cxn modelId="{8FB23D13-F0F8-4B64-B4C2-C07DFE809BDA}" type="presParOf" srcId="{44127246-BEE3-44E3-BE47-9982A5EF0734}" destId="{F1ECE566-1889-49F0-909E-A3AD63CF3079}" srcOrd="1" destOrd="0" presId="urn:microsoft.com/office/officeart/2005/8/layout/hierarchy6"/>
    <dgm:cxn modelId="{45114F84-6E2E-46E7-B33D-350A8A3876D6}" type="presParOf" srcId="{F1ECE566-1889-49F0-909E-A3AD63CF3079}" destId="{583E30BE-B53D-4C97-B6C6-A2F32A68C5DA}" srcOrd="0" destOrd="0" presId="urn:microsoft.com/office/officeart/2005/8/layout/hierarchy6"/>
    <dgm:cxn modelId="{F48E020A-18F5-47F5-908E-133BF7021DAC}" type="presParOf" srcId="{F1ECE566-1889-49F0-909E-A3AD63CF3079}" destId="{047DB701-38DE-4D72-AB9B-F408FA70849A}" srcOrd="1" destOrd="0" presId="urn:microsoft.com/office/officeart/2005/8/layout/hierarchy6"/>
    <dgm:cxn modelId="{9E6DC942-CE14-4C36-953C-6E37BE1028FB}" type="presParOf" srcId="{047DB701-38DE-4D72-AB9B-F408FA70849A}" destId="{96AEE62C-3DC0-43DF-950D-38CD6947F5F1}" srcOrd="0" destOrd="0" presId="urn:microsoft.com/office/officeart/2005/8/layout/hierarchy6"/>
    <dgm:cxn modelId="{9F39E7A8-F6B2-4512-A9B5-48DAED136963}" type="presParOf" srcId="{047DB701-38DE-4D72-AB9B-F408FA70849A}" destId="{3A6CE915-8E5A-4CEF-8EFA-4ADA66DB9499}" srcOrd="1" destOrd="0" presId="urn:microsoft.com/office/officeart/2005/8/layout/hierarchy6"/>
    <dgm:cxn modelId="{0663C0D8-6B6D-4713-A5B9-F3A46CF93A1C}" type="presParOf" srcId="{F1ECE566-1889-49F0-909E-A3AD63CF3079}" destId="{1339B6BA-51A8-44F5-B9E7-10ECB3DB4461}" srcOrd="2" destOrd="0" presId="urn:microsoft.com/office/officeart/2005/8/layout/hierarchy6"/>
    <dgm:cxn modelId="{09438FFC-C178-4B10-BAA3-1213780D7C50}" type="presParOf" srcId="{F1ECE566-1889-49F0-909E-A3AD63CF3079}" destId="{FA19BC8F-C590-4D18-9D76-3C86060A6733}" srcOrd="3" destOrd="0" presId="urn:microsoft.com/office/officeart/2005/8/layout/hierarchy6"/>
    <dgm:cxn modelId="{7B7B8B44-05B2-429B-BE0D-BEC2BDDEF603}" type="presParOf" srcId="{FA19BC8F-C590-4D18-9D76-3C86060A6733}" destId="{04901C2B-6582-4DF3-8E42-85B4E2E653BC}" srcOrd="0" destOrd="0" presId="urn:microsoft.com/office/officeart/2005/8/layout/hierarchy6"/>
    <dgm:cxn modelId="{B7CEE5DC-032B-4E76-9076-B30557071634}" type="presParOf" srcId="{FA19BC8F-C590-4D18-9D76-3C86060A6733}" destId="{026C1902-309C-46C6-9B62-64C11F83DEB4}" srcOrd="1" destOrd="0" presId="urn:microsoft.com/office/officeart/2005/8/layout/hierarchy6"/>
    <dgm:cxn modelId="{86B42B89-3666-4CBB-9B27-DC9852F5A8FC}" type="presParOf" srcId="{026C1902-309C-46C6-9B62-64C11F83DEB4}" destId="{7D5ECF8F-3D6E-441B-980E-E8C62E3620A9}" srcOrd="0" destOrd="0" presId="urn:microsoft.com/office/officeart/2005/8/layout/hierarchy6"/>
    <dgm:cxn modelId="{F2CAD524-0E5A-4F86-9995-37757E859A97}" type="presParOf" srcId="{026C1902-309C-46C6-9B62-64C11F83DEB4}" destId="{1F4146C9-44CC-4289-86FA-8AC0D4DCBF3B}" srcOrd="1" destOrd="0" presId="urn:microsoft.com/office/officeart/2005/8/layout/hierarchy6"/>
    <dgm:cxn modelId="{884D303E-A91E-4AC5-80F5-60AA7F748FBA}" type="presParOf" srcId="{1F4146C9-44CC-4289-86FA-8AC0D4DCBF3B}" destId="{08E264F7-1545-4E55-AA19-A13AF9B798A7}" srcOrd="0" destOrd="0" presId="urn:microsoft.com/office/officeart/2005/8/layout/hierarchy6"/>
    <dgm:cxn modelId="{A548DF74-C477-4D92-BC7C-609D069E0C05}" type="presParOf" srcId="{1F4146C9-44CC-4289-86FA-8AC0D4DCBF3B}" destId="{4BE88E46-CF18-4455-83BB-D8C94EED1800}" srcOrd="1" destOrd="0" presId="urn:microsoft.com/office/officeart/2005/8/layout/hierarchy6"/>
    <dgm:cxn modelId="{2E1A3DA3-6B22-4FD8-B20F-9A702CC682F5}" type="presParOf" srcId="{026C1902-309C-46C6-9B62-64C11F83DEB4}" destId="{448B8032-C3A2-4875-86BB-6B7327628F55}" srcOrd="2" destOrd="0" presId="urn:microsoft.com/office/officeart/2005/8/layout/hierarchy6"/>
    <dgm:cxn modelId="{BF3FD07A-D657-4BD8-A5BC-3D8C6DCDC598}" type="presParOf" srcId="{026C1902-309C-46C6-9B62-64C11F83DEB4}" destId="{0AA129B4-0846-48CA-AD5F-AE722637136E}" srcOrd="3" destOrd="0" presId="urn:microsoft.com/office/officeart/2005/8/layout/hierarchy6"/>
    <dgm:cxn modelId="{68D96E8F-AD34-487B-B14F-2CE9595610A8}" type="presParOf" srcId="{0AA129B4-0846-48CA-AD5F-AE722637136E}" destId="{019F6B9D-DDCA-495F-BCE2-FC88D34D2120}" srcOrd="0" destOrd="0" presId="urn:microsoft.com/office/officeart/2005/8/layout/hierarchy6"/>
    <dgm:cxn modelId="{F5A38F17-C91A-43E7-AC0A-AF4FF9E7079F}" type="presParOf" srcId="{0AA129B4-0846-48CA-AD5F-AE722637136E}" destId="{B1ABD926-BA72-47EC-B029-006029C21106}" srcOrd="1" destOrd="0" presId="urn:microsoft.com/office/officeart/2005/8/layout/hierarchy6"/>
    <dgm:cxn modelId="{EC5F2269-1303-43D6-9D57-4AFCD2CC2FED}" type="presParOf" srcId="{026C1902-309C-46C6-9B62-64C11F83DEB4}" destId="{216A79A3-36A7-4908-9B1F-02130E98A593}" srcOrd="4" destOrd="0" presId="urn:microsoft.com/office/officeart/2005/8/layout/hierarchy6"/>
    <dgm:cxn modelId="{02626C9F-8D5C-4318-AC22-244FA31E56A6}" type="presParOf" srcId="{026C1902-309C-46C6-9B62-64C11F83DEB4}" destId="{83237AF3-62EF-4447-9573-6E01D249FB79}" srcOrd="5" destOrd="0" presId="urn:microsoft.com/office/officeart/2005/8/layout/hierarchy6"/>
    <dgm:cxn modelId="{8C8D3A62-326D-4195-895F-EEFB21F8BDC5}" type="presParOf" srcId="{83237AF3-62EF-4447-9573-6E01D249FB79}" destId="{BD8528FE-83C4-4130-9071-5A2E3CA63BBF}" srcOrd="0" destOrd="0" presId="urn:microsoft.com/office/officeart/2005/8/layout/hierarchy6"/>
    <dgm:cxn modelId="{ED707365-BB33-49C3-BE0E-BEDC08B77794}" type="presParOf" srcId="{83237AF3-62EF-4447-9573-6E01D249FB79}" destId="{87112BE7-F87F-40B6-8245-D631D11CBB8C}" srcOrd="1" destOrd="0" presId="urn:microsoft.com/office/officeart/2005/8/layout/hierarchy6"/>
    <dgm:cxn modelId="{0E9975E0-E762-4A20-B27A-7327924A116E}" type="presParOf" srcId="{3A9798F2-AA22-42B3-BE8A-6FB42838AF93}" destId="{4AC454DD-55AD-4C5F-8C7A-35F5AE4A27D4}" srcOrd="2" destOrd="0" presId="urn:microsoft.com/office/officeart/2005/8/layout/hierarchy6"/>
    <dgm:cxn modelId="{76388B3D-BED2-4EB6-BD9D-09A1B0A8E180}" type="presParOf" srcId="{3A9798F2-AA22-42B3-BE8A-6FB42838AF93}" destId="{457BF505-9175-469B-9D41-46F7376B3928}" srcOrd="3" destOrd="0" presId="urn:microsoft.com/office/officeart/2005/8/layout/hierarchy6"/>
    <dgm:cxn modelId="{CF0E6629-F289-4351-B92D-EE76197910B7}" type="presParOf" srcId="{457BF505-9175-469B-9D41-46F7376B3928}" destId="{5ED87244-2C45-4F75-AEA2-6C0F74EA21FF}" srcOrd="0" destOrd="0" presId="urn:microsoft.com/office/officeart/2005/8/layout/hierarchy6"/>
    <dgm:cxn modelId="{841746C8-6FA3-403C-80DE-2FA8585E3772}" type="presParOf" srcId="{457BF505-9175-469B-9D41-46F7376B3928}" destId="{297B5446-609D-4F30-9C1B-68C62C131465}" srcOrd="1" destOrd="0" presId="urn:microsoft.com/office/officeart/2005/8/layout/hierarchy6"/>
    <dgm:cxn modelId="{55F86E1C-A42C-4B9C-A65D-E985915391EA}" type="presParOf" srcId="{EF11AE9D-8057-4279-8D4F-69ED2E707BA1}" destId="{7DCEA326-6194-48C7-A02B-5E49C797529E}" srcOrd="2" destOrd="0" presId="urn:microsoft.com/office/officeart/2005/8/layout/hierarchy6"/>
    <dgm:cxn modelId="{7D94A6EB-9AD8-4AB5-97EA-B5EC88AFF188}" type="presParOf" srcId="{EF11AE9D-8057-4279-8D4F-69ED2E707BA1}" destId="{88C2A129-5DDE-4E1A-BFD0-B15331699239}" srcOrd="3" destOrd="0" presId="urn:microsoft.com/office/officeart/2005/8/layout/hierarchy6"/>
    <dgm:cxn modelId="{44307436-A283-4A3E-B028-CB24EFD1D249}" type="presParOf" srcId="{88C2A129-5DDE-4E1A-BFD0-B15331699239}" destId="{CEEAAE2A-CD66-4D79-BC1B-5BFB8B89F18E}" srcOrd="0" destOrd="0" presId="urn:microsoft.com/office/officeart/2005/8/layout/hierarchy6"/>
    <dgm:cxn modelId="{B847879D-292F-43DB-A309-9CFD0878F6BC}" type="presParOf" srcId="{88C2A129-5DDE-4E1A-BFD0-B15331699239}" destId="{83C2068F-71A6-4A41-8BD7-3250231E463B}" srcOrd="1" destOrd="0" presId="urn:microsoft.com/office/officeart/2005/8/layout/hierarchy6"/>
    <dgm:cxn modelId="{F8981EE1-A0E4-4702-BD77-ADFCD34A6CDB}" type="presParOf" srcId="{F539AB90-76ED-4FB2-9FCC-08FFFB841985}" destId="{3D7BF84F-AE26-4D15-A4DC-1CCE113207E2}" srcOrd="2" destOrd="0" presId="urn:microsoft.com/office/officeart/2005/8/layout/hierarchy6"/>
    <dgm:cxn modelId="{A9BAC401-8FA6-44D3-AD06-18543A6008FB}" type="presParOf" srcId="{F539AB90-76ED-4FB2-9FCC-08FFFB841985}" destId="{FFB793A4-0812-4A8A-B34A-11519349F249}" srcOrd="3" destOrd="0" presId="urn:microsoft.com/office/officeart/2005/8/layout/hierarchy6"/>
    <dgm:cxn modelId="{F2BAC798-E587-4E4D-9CF0-1509EB7DDC88}" type="presParOf" srcId="{FFB793A4-0812-4A8A-B34A-11519349F249}" destId="{3835168E-F961-4B71-BC01-35C11F510C71}" srcOrd="0" destOrd="0" presId="urn:microsoft.com/office/officeart/2005/8/layout/hierarchy6"/>
    <dgm:cxn modelId="{4A9E8B9A-C831-44AD-9F98-1CC6A5F9BF7E}" type="presParOf" srcId="{FFB793A4-0812-4A8A-B34A-11519349F249}" destId="{4646C80E-3961-4094-8712-988900250443}" srcOrd="1" destOrd="0" presId="urn:microsoft.com/office/officeart/2005/8/layout/hierarchy6"/>
    <dgm:cxn modelId="{E6C55AB9-315A-4C8F-9B13-3CA923A4B1D8}" type="presParOf" srcId="{4646C80E-3961-4094-8712-988900250443}" destId="{AE773DD7-1D28-4BC2-A3A2-1242EFAB46FB}" srcOrd="0" destOrd="0" presId="urn:microsoft.com/office/officeart/2005/8/layout/hierarchy6"/>
    <dgm:cxn modelId="{F9FF1003-B273-499E-B77C-5CF802B38971}" type="presParOf" srcId="{4646C80E-3961-4094-8712-988900250443}" destId="{AEA5769D-FEF9-43FF-BE4C-11F29349BCAF}" srcOrd="1" destOrd="0" presId="urn:microsoft.com/office/officeart/2005/8/layout/hierarchy6"/>
    <dgm:cxn modelId="{F5678904-51FD-4DF3-B8E8-4A4C8EBF0092}" type="presParOf" srcId="{AEA5769D-FEF9-43FF-BE4C-11F29349BCAF}" destId="{E94BD6C5-C6C0-4725-A821-BDC7B4819AC7}" srcOrd="0" destOrd="0" presId="urn:microsoft.com/office/officeart/2005/8/layout/hierarchy6"/>
    <dgm:cxn modelId="{239B764B-D254-4748-AEAF-C1C5792320AF}" type="presParOf" srcId="{AEA5769D-FEF9-43FF-BE4C-11F29349BCAF}" destId="{D7744F3C-E536-4812-88D1-C6123B5B220B}" srcOrd="1" destOrd="0" presId="urn:microsoft.com/office/officeart/2005/8/layout/hierarchy6"/>
    <dgm:cxn modelId="{695FBC56-998E-4CD6-8B9A-59F4252C42EB}" type="presParOf" srcId="{D7744F3C-E536-4812-88D1-C6123B5B220B}" destId="{8EEF1692-45DE-4B3E-BF72-74E89303F583}" srcOrd="0" destOrd="0" presId="urn:microsoft.com/office/officeart/2005/8/layout/hierarchy6"/>
    <dgm:cxn modelId="{4987C7B0-1915-4C48-AA31-497E845A87AC}" type="presParOf" srcId="{D7744F3C-E536-4812-88D1-C6123B5B220B}" destId="{5564B9B0-6D71-447B-979F-9E3DE491F88A}" srcOrd="1" destOrd="0" presId="urn:microsoft.com/office/officeart/2005/8/layout/hierarchy6"/>
    <dgm:cxn modelId="{954C3804-2229-4DC3-92B0-889DA814CCAD}" type="presParOf" srcId="{5564B9B0-6D71-447B-979F-9E3DE491F88A}" destId="{B15E4E4A-9A92-492B-8236-7D25DE27EE10}" srcOrd="0" destOrd="0" presId="urn:microsoft.com/office/officeart/2005/8/layout/hierarchy6"/>
    <dgm:cxn modelId="{3965851A-70B1-4D75-BC27-09DF548D010F}" type="presParOf" srcId="{5564B9B0-6D71-447B-979F-9E3DE491F88A}" destId="{1F5117D2-0171-4EC9-B593-94A6B4AA70C7}" srcOrd="1" destOrd="0" presId="urn:microsoft.com/office/officeart/2005/8/layout/hierarchy6"/>
    <dgm:cxn modelId="{D8E330A5-9E7B-4E6A-BDBC-0DB814855512}" type="presParOf" srcId="{1F5117D2-0171-4EC9-B593-94A6B4AA70C7}" destId="{C1CA628A-A64C-4775-9180-6921D3A394C7}" srcOrd="0" destOrd="0" presId="urn:microsoft.com/office/officeart/2005/8/layout/hierarchy6"/>
    <dgm:cxn modelId="{7D411B83-B6F1-4A0E-BA3A-E84D685F81A6}" type="presParOf" srcId="{1F5117D2-0171-4EC9-B593-94A6B4AA70C7}" destId="{8E0EDF10-E7C6-43A9-9E55-A0C1FFD727FF}" srcOrd="1" destOrd="0" presId="urn:microsoft.com/office/officeart/2005/8/layout/hierarchy6"/>
    <dgm:cxn modelId="{09C078C1-B808-49EC-9504-9880DA88EE63}" type="presParOf" srcId="{8E0EDF10-E7C6-43A9-9E55-A0C1FFD727FF}" destId="{6E45A4CF-77A8-47FB-A10F-BA24BC869EFA}" srcOrd="0" destOrd="0" presId="urn:microsoft.com/office/officeart/2005/8/layout/hierarchy6"/>
    <dgm:cxn modelId="{F4B9FBBE-0EF5-4DE0-B64E-197E8B2F4CF1}" type="presParOf" srcId="{8E0EDF10-E7C6-43A9-9E55-A0C1FFD727FF}" destId="{4848D501-7CD4-49F2-876B-3416731CADE4}" srcOrd="1" destOrd="0" presId="urn:microsoft.com/office/officeart/2005/8/layout/hierarchy6"/>
    <dgm:cxn modelId="{F7DD45B6-6505-4773-A9A5-095EEABDDE06}" type="presParOf" srcId="{1F5117D2-0171-4EC9-B593-94A6B4AA70C7}" destId="{3159E64F-9815-4809-B7DB-7924923F7162}" srcOrd="2" destOrd="0" presId="urn:microsoft.com/office/officeart/2005/8/layout/hierarchy6"/>
    <dgm:cxn modelId="{B3343F85-5748-4556-8E1F-8E2B765185C0}" type="presParOf" srcId="{1F5117D2-0171-4EC9-B593-94A6B4AA70C7}" destId="{0673ED94-0DA6-4D7F-BDAC-1614C5301668}" srcOrd="3" destOrd="0" presId="urn:microsoft.com/office/officeart/2005/8/layout/hierarchy6"/>
    <dgm:cxn modelId="{2F09B5E7-C4C6-4BBD-87D5-1353F91550AB}" type="presParOf" srcId="{0673ED94-0DA6-4D7F-BDAC-1614C5301668}" destId="{80BB24F0-A1CD-47FB-ABE3-0BFB46FCB5D6}" srcOrd="0" destOrd="0" presId="urn:microsoft.com/office/officeart/2005/8/layout/hierarchy6"/>
    <dgm:cxn modelId="{F1601C09-CDC8-4C91-99FA-62B9238070A7}" type="presParOf" srcId="{0673ED94-0DA6-4D7F-BDAC-1614C5301668}" destId="{FAF689B3-A22B-4621-A27D-401752372545}" srcOrd="1" destOrd="0" presId="urn:microsoft.com/office/officeart/2005/8/layout/hierarchy6"/>
    <dgm:cxn modelId="{92C195EA-AEE6-470B-B6CB-87A891669ABC}" type="presParOf" srcId="{D7744F3C-E536-4812-88D1-C6123B5B220B}" destId="{8F3AACED-FFDD-414D-A8AF-2973A8FCEBAC}" srcOrd="2" destOrd="0" presId="urn:microsoft.com/office/officeart/2005/8/layout/hierarchy6"/>
    <dgm:cxn modelId="{A62F3607-6C51-4B12-8C0C-5129FA9DE6C0}" type="presParOf" srcId="{D7744F3C-E536-4812-88D1-C6123B5B220B}" destId="{E594C067-33F2-4B7A-8CCF-70B4F623D2C6}" srcOrd="3" destOrd="0" presId="urn:microsoft.com/office/officeart/2005/8/layout/hierarchy6"/>
    <dgm:cxn modelId="{81F68202-95D3-4B7C-B0B6-DBE9F0E6B349}" type="presParOf" srcId="{E594C067-33F2-4B7A-8CCF-70B4F623D2C6}" destId="{3261DF9C-AD65-481F-811B-11A577CB1458}" srcOrd="0" destOrd="0" presId="urn:microsoft.com/office/officeart/2005/8/layout/hierarchy6"/>
    <dgm:cxn modelId="{69AC8202-C115-46B9-AACA-6B29F81E5A0A}" type="presParOf" srcId="{E594C067-33F2-4B7A-8CCF-70B4F623D2C6}" destId="{E8DF4D4A-5661-4CF2-8D0D-F511A31B7846}" srcOrd="1" destOrd="0" presId="urn:microsoft.com/office/officeart/2005/8/layout/hierarchy6"/>
    <dgm:cxn modelId="{D8A3DC04-3C73-42CD-8AFE-5297F29B9D9C}" type="presParOf" srcId="{4646C80E-3961-4094-8712-988900250443}" destId="{7DD24775-D37D-4E2D-AB5D-74F1414545ED}" srcOrd="2" destOrd="0" presId="urn:microsoft.com/office/officeart/2005/8/layout/hierarchy6"/>
    <dgm:cxn modelId="{6A9DCD36-ADF4-48B8-931C-B74D381A11F6}" type="presParOf" srcId="{4646C80E-3961-4094-8712-988900250443}" destId="{B210CD52-4FDC-4D02-B2BC-B4CA087187E7}" srcOrd="3" destOrd="0" presId="urn:microsoft.com/office/officeart/2005/8/layout/hierarchy6"/>
    <dgm:cxn modelId="{907F3F2F-5FB9-4710-AA57-3D9939CCB10F}" type="presParOf" srcId="{B210CD52-4FDC-4D02-B2BC-B4CA087187E7}" destId="{39E4337A-88E5-4C31-A66D-37B597B2E526}" srcOrd="0" destOrd="0" presId="urn:microsoft.com/office/officeart/2005/8/layout/hierarchy6"/>
    <dgm:cxn modelId="{AA21775E-DC22-452A-8FCA-2224B9BEF2F1}" type="presParOf" srcId="{B210CD52-4FDC-4D02-B2BC-B4CA087187E7}" destId="{8AAA53C5-2309-49D4-83B9-FCD9047E4BD1}" srcOrd="1" destOrd="0" presId="urn:microsoft.com/office/officeart/2005/8/layout/hierarchy6"/>
    <dgm:cxn modelId="{41DA089B-AD6A-4393-9841-0E3D9916A330}" type="presParOf" srcId="{E7675C23-7702-44C7-B84F-95F6A6C77215}" destId="{94181ABA-9545-49FF-98B9-8EA41AF0B21D}" srcOrd="1" destOrd="0" presId="urn:microsoft.com/office/officeart/2005/8/layout/hierarchy6"/>
    <dgm:cxn modelId="{3ADB5E0C-C179-44EF-AF2D-8D728A4E1BB0}" type="presParOf" srcId="{94181ABA-9545-49FF-98B9-8EA41AF0B21D}" destId="{A7EE2D4B-C455-4CD2-872E-A27BED51F136}" srcOrd="0" destOrd="0" presId="urn:microsoft.com/office/officeart/2005/8/layout/hierarchy6"/>
    <dgm:cxn modelId="{9CC2A531-F3B6-4DB5-B4B2-A790F0B258C2}" type="presParOf" srcId="{A7EE2D4B-C455-4CD2-872E-A27BED51F136}" destId="{AA184BE2-5EEE-4A14-86FD-5D036C6FA7D9}" srcOrd="0" destOrd="0" presId="urn:microsoft.com/office/officeart/2005/8/layout/hierarchy6"/>
    <dgm:cxn modelId="{2F0B9FC5-A0A1-4058-B767-A0CA6CDA3992}" type="presParOf" srcId="{A7EE2D4B-C455-4CD2-872E-A27BED51F136}" destId="{546226FD-8EB6-4552-B867-FAB55D971237}" srcOrd="1" destOrd="0" presId="urn:microsoft.com/office/officeart/2005/8/layout/hierarchy6"/>
    <dgm:cxn modelId="{8EC41609-C540-4990-8771-BEAE0032DBFF}" type="presParOf" srcId="{94181ABA-9545-49FF-98B9-8EA41AF0B21D}" destId="{D1D347CB-F91C-40AA-802B-AADC23C78FEF}" srcOrd="1" destOrd="0" presId="urn:microsoft.com/office/officeart/2005/8/layout/hierarchy6"/>
    <dgm:cxn modelId="{754BB47C-1015-4D5C-A762-44CA8F3B680A}" type="presParOf" srcId="{D1D347CB-F91C-40AA-802B-AADC23C78FEF}" destId="{1A79A31B-9290-42D6-BD2A-04CF5ED49E77}" srcOrd="0" destOrd="0" presId="urn:microsoft.com/office/officeart/2005/8/layout/hierarchy6"/>
    <dgm:cxn modelId="{BC3F94B8-72DA-41B7-8A60-EE96CACB0703}" type="presParOf" srcId="{94181ABA-9545-49FF-98B9-8EA41AF0B21D}" destId="{24C985F3-8E2A-4651-BF65-8DA7326D0B02}" srcOrd="2" destOrd="0" presId="urn:microsoft.com/office/officeart/2005/8/layout/hierarchy6"/>
    <dgm:cxn modelId="{991B07AA-8E74-475E-B90B-5D0E76CC1557}" type="presParOf" srcId="{24C985F3-8E2A-4651-BF65-8DA7326D0B02}" destId="{D4613970-F3F8-4DB3-8A59-61FCE1C4D522}" srcOrd="0" destOrd="0" presId="urn:microsoft.com/office/officeart/2005/8/layout/hierarchy6"/>
    <dgm:cxn modelId="{692F7923-D4CE-4C09-8B8A-22B1D8B9EEB6}" type="presParOf" srcId="{24C985F3-8E2A-4651-BF65-8DA7326D0B02}" destId="{71FFB065-E744-4698-8BCF-0ADE393E835D}" srcOrd="1" destOrd="0" presId="urn:microsoft.com/office/officeart/2005/8/layout/hierarchy6"/>
    <dgm:cxn modelId="{A8E9EC95-A6DC-4842-8235-A4157F21C950}" type="presParOf" srcId="{94181ABA-9545-49FF-98B9-8EA41AF0B21D}" destId="{80934D65-5502-48B0-BB17-14B95E6FBB31}" srcOrd="3" destOrd="0" presId="urn:microsoft.com/office/officeart/2005/8/layout/hierarchy6"/>
    <dgm:cxn modelId="{6A5A005C-177B-4322-A7F6-53FF1DCAAE59}" type="presParOf" srcId="{80934D65-5502-48B0-BB17-14B95E6FBB31}" destId="{3A0D2112-6FEB-4CA9-B957-CF98E9AF9715}" srcOrd="0" destOrd="0" presId="urn:microsoft.com/office/officeart/2005/8/layout/hierarchy6"/>
    <dgm:cxn modelId="{03C4D014-18B2-462A-90B5-5EB937D4B82D}" type="presParOf" srcId="{94181ABA-9545-49FF-98B9-8EA41AF0B21D}" destId="{7EA198FC-164D-4D06-80CA-C21EAE79F6FC}" srcOrd="4" destOrd="0" presId="urn:microsoft.com/office/officeart/2005/8/layout/hierarchy6"/>
    <dgm:cxn modelId="{D1320981-5FC1-4445-9922-8A939504893F}" type="presParOf" srcId="{7EA198FC-164D-4D06-80CA-C21EAE79F6FC}" destId="{5F7F7D94-5F18-493F-BABA-C1EF60C3E7FB}" srcOrd="0" destOrd="0" presId="urn:microsoft.com/office/officeart/2005/8/layout/hierarchy6"/>
    <dgm:cxn modelId="{E6AB96E1-BF9B-4D67-A682-FDF019BA94CB}" type="presParOf" srcId="{7EA198FC-164D-4D06-80CA-C21EAE79F6FC}" destId="{496F3F33-EEE5-4E4C-9CDF-B3D2CB3BD8C7}" srcOrd="1" destOrd="0" presId="urn:microsoft.com/office/officeart/2005/8/layout/hierarchy6"/>
    <dgm:cxn modelId="{EF14DA57-C5E3-48BA-B497-23C594FF4964}" type="presParOf" srcId="{94181ABA-9545-49FF-98B9-8EA41AF0B21D}" destId="{9BC06FBD-B5FA-473F-957D-5184C77040DA}" srcOrd="5" destOrd="0" presId="urn:microsoft.com/office/officeart/2005/8/layout/hierarchy6"/>
    <dgm:cxn modelId="{0E5E1A7E-BD0C-4CBC-9A43-77611C56484A}" type="presParOf" srcId="{9BC06FBD-B5FA-473F-957D-5184C77040DA}" destId="{DDBF8D52-8912-4BAF-9D18-7792D4EAE7A1}" srcOrd="0" destOrd="0" presId="urn:microsoft.com/office/officeart/2005/8/layout/hierarchy6"/>
    <dgm:cxn modelId="{49FE60FB-7FE5-4984-92EC-CCAFC0E23470}" type="presParOf" srcId="{94181ABA-9545-49FF-98B9-8EA41AF0B21D}" destId="{8366ACB4-E4BA-4571-A322-94DD41B91374}" srcOrd="6" destOrd="0" presId="urn:microsoft.com/office/officeart/2005/8/layout/hierarchy6"/>
    <dgm:cxn modelId="{92AFC70A-BEC8-46E5-A287-F19DE78238D1}" type="presParOf" srcId="{8366ACB4-E4BA-4571-A322-94DD41B91374}" destId="{835ED480-7582-477A-8378-8A5C0554AABC}" srcOrd="0" destOrd="0" presId="urn:microsoft.com/office/officeart/2005/8/layout/hierarchy6"/>
    <dgm:cxn modelId="{17DC5890-5D73-436B-BE3D-99FEBF498046}" type="presParOf" srcId="{8366ACB4-E4BA-4571-A322-94DD41B91374}" destId="{D2EFBF45-C4C3-4CD9-95F9-EC9F76654AFF}" srcOrd="1" destOrd="0" presId="urn:microsoft.com/office/officeart/2005/8/layout/hierarchy6"/>
    <dgm:cxn modelId="{0449C9AF-BD19-499E-93A6-150FEBA9BE4E}" type="presParOf" srcId="{94181ABA-9545-49FF-98B9-8EA41AF0B21D}" destId="{30584AC1-8A9B-457C-9AA0-14C74F1607C9}" srcOrd="7" destOrd="0" presId="urn:microsoft.com/office/officeart/2005/8/layout/hierarchy6"/>
    <dgm:cxn modelId="{64B23BCE-2CD0-4A36-B14E-5C59CA5335D6}" type="presParOf" srcId="{30584AC1-8A9B-457C-9AA0-14C74F1607C9}" destId="{AF4EF863-7D59-47FA-83EA-1229A5DCAD39}" srcOrd="0" destOrd="0" presId="urn:microsoft.com/office/officeart/2005/8/layout/hierarchy6"/>
    <dgm:cxn modelId="{5D47F0DE-E192-44EB-8951-585A19EB0C7F}" type="presParOf" srcId="{94181ABA-9545-49FF-98B9-8EA41AF0B21D}" destId="{18D9D61E-F098-4AEA-A080-708B93D9D1B4}" srcOrd="8" destOrd="0" presId="urn:microsoft.com/office/officeart/2005/8/layout/hierarchy6"/>
    <dgm:cxn modelId="{C5535958-20C4-41C8-81E9-DCA8CFEFC012}" type="presParOf" srcId="{18D9D61E-F098-4AEA-A080-708B93D9D1B4}" destId="{E8504E4C-C903-42F3-B0DC-6BF8DCD00539}" srcOrd="0" destOrd="0" presId="urn:microsoft.com/office/officeart/2005/8/layout/hierarchy6"/>
    <dgm:cxn modelId="{9610DA7C-69F2-4A0D-B3CB-501437DFD9BB}" type="presParOf" srcId="{18D9D61E-F098-4AEA-A080-708B93D9D1B4}" destId="{FFC43377-1C7F-4FA9-891F-4BFBCC5F9151}" srcOrd="1" destOrd="0" presId="urn:microsoft.com/office/officeart/2005/8/layout/hierarchy6"/>
    <dgm:cxn modelId="{84D23ADA-6250-4525-B6E1-274968CDEB43}" type="presParOf" srcId="{94181ABA-9545-49FF-98B9-8EA41AF0B21D}" destId="{D6AFA376-AD2B-43D7-822E-F34C73C83B46}" srcOrd="9" destOrd="0" presId="urn:microsoft.com/office/officeart/2005/8/layout/hierarchy6"/>
    <dgm:cxn modelId="{37FBA3F9-EFDE-4772-93E3-E8B70AAD572D}" type="presParOf" srcId="{D6AFA376-AD2B-43D7-822E-F34C73C83B46}" destId="{426D2FF8-E426-4041-A390-A5602CCE3DB7}" srcOrd="0" destOrd="0" presId="urn:microsoft.com/office/officeart/2005/8/layout/hierarchy6"/>
    <dgm:cxn modelId="{CB78B363-625F-4A12-9296-58FC36CEB25B}" type="presParOf" srcId="{94181ABA-9545-49FF-98B9-8EA41AF0B21D}" destId="{ADA1A445-C907-4F4C-831E-D67860A29E4D}" srcOrd="10" destOrd="0" presId="urn:microsoft.com/office/officeart/2005/8/layout/hierarchy6"/>
    <dgm:cxn modelId="{5088F8FB-ED8C-43C3-B6ED-0E94C0EF2292}" type="presParOf" srcId="{ADA1A445-C907-4F4C-831E-D67860A29E4D}" destId="{4BC02748-593C-4713-9A02-F22FDB90DAE6}" srcOrd="0" destOrd="0" presId="urn:microsoft.com/office/officeart/2005/8/layout/hierarchy6"/>
    <dgm:cxn modelId="{6099A72D-0A07-4046-9C88-899E957FE376}" type="presParOf" srcId="{ADA1A445-C907-4F4C-831E-D67860A29E4D}" destId="{28ACED50-D53D-4A87-A0CC-33087DCBB105}" srcOrd="1" destOrd="0" presId="urn:microsoft.com/office/officeart/2005/8/layout/hierarchy6"/>
    <dgm:cxn modelId="{F1C3219C-5399-4413-8876-CF03773AF70C}" type="presParOf" srcId="{94181ABA-9545-49FF-98B9-8EA41AF0B21D}" destId="{47749255-054A-4D1A-8E29-F69A1347A1BF}" srcOrd="11" destOrd="0" presId="urn:microsoft.com/office/officeart/2005/8/layout/hierarchy6"/>
    <dgm:cxn modelId="{2A900629-42C5-4A7B-BD5C-4CD7B796D7E3}" type="presParOf" srcId="{47749255-054A-4D1A-8E29-F69A1347A1BF}" destId="{55568FA0-2AFD-426B-85E0-EAE1B9E73961}" srcOrd="0" destOrd="0" presId="urn:microsoft.com/office/officeart/2005/8/layout/hierarchy6"/>
    <dgm:cxn modelId="{44C5F0D8-9300-427F-80F5-1F1D7CF1CB41}" type="presParOf" srcId="{94181ABA-9545-49FF-98B9-8EA41AF0B21D}" destId="{300740F1-A2E8-4FDE-8CA8-93D7E1533A30}" srcOrd="12" destOrd="0" presId="urn:microsoft.com/office/officeart/2005/8/layout/hierarchy6"/>
    <dgm:cxn modelId="{95097FCB-4518-42A2-A847-FB6DCBA0EE43}" type="presParOf" srcId="{300740F1-A2E8-4FDE-8CA8-93D7E1533A30}" destId="{95CC4B09-2DA7-40C4-83F4-968C253469CD}" srcOrd="0" destOrd="0" presId="urn:microsoft.com/office/officeart/2005/8/layout/hierarchy6"/>
    <dgm:cxn modelId="{860EB020-7F16-47F9-8326-0876E2C1EF9D}" type="presParOf" srcId="{300740F1-A2E8-4FDE-8CA8-93D7E1533A30}" destId="{6ED2ED2F-A5E1-413A-94C4-41F13CDB16EA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C4B09-2DA7-40C4-83F4-968C253469CD}">
      <dsp:nvSpPr>
        <dsp:cNvPr id="0" name=""/>
        <dsp:cNvSpPr/>
      </dsp:nvSpPr>
      <dsp:spPr>
        <a:xfrm>
          <a:off x="0" y="4477324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6. De bestuurder van het voertuig is</a:t>
          </a:r>
        </a:p>
      </dsp:txBody>
      <dsp:txXfrm>
        <a:off x="0" y="4477324"/>
        <a:ext cx="3586293" cy="631570"/>
      </dsp:txXfrm>
    </dsp:sp>
    <dsp:sp modelId="{4BC02748-593C-4713-9A02-F22FDB90DAE6}">
      <dsp:nvSpPr>
        <dsp:cNvPr id="0" name=""/>
        <dsp:cNvSpPr/>
      </dsp:nvSpPr>
      <dsp:spPr>
        <a:xfrm>
          <a:off x="0" y="3712326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5. Eigenaar voertuig is aanwezig tijdens het transport?</a:t>
          </a:r>
        </a:p>
      </dsp:txBody>
      <dsp:txXfrm>
        <a:off x="0" y="3712326"/>
        <a:ext cx="3586293" cy="631570"/>
      </dsp:txXfrm>
    </dsp:sp>
    <dsp:sp modelId="{E8504E4C-C903-42F3-B0DC-6BF8DCD00539}">
      <dsp:nvSpPr>
        <dsp:cNvPr id="0" name=""/>
        <dsp:cNvSpPr/>
      </dsp:nvSpPr>
      <dsp:spPr>
        <a:xfrm>
          <a:off x="0" y="2975494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4. Eigenaar voertuig? </a:t>
          </a:r>
          <a:r>
            <a:rPr lang="nl-NL" sz="1200" kern="1200" dirty="0" err="1"/>
            <a:t>Nml</a:t>
          </a:r>
          <a:r>
            <a:rPr lang="nl-NL" sz="1200" kern="1200" dirty="0"/>
            <a:t>. staat het voertuig op naam van de sanitair verantwoordelijke van hetzelfde beslag als in vraag 3?</a:t>
          </a:r>
        </a:p>
      </dsp:txBody>
      <dsp:txXfrm>
        <a:off x="0" y="2975494"/>
        <a:ext cx="3586293" cy="631570"/>
      </dsp:txXfrm>
    </dsp:sp>
    <dsp:sp modelId="{835ED480-7582-477A-8378-8A5C0554AABC}">
      <dsp:nvSpPr>
        <dsp:cNvPr id="0" name=""/>
        <dsp:cNvSpPr/>
      </dsp:nvSpPr>
      <dsp:spPr>
        <a:xfrm>
          <a:off x="0" y="2238662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3. Eigenaar van dieren? </a:t>
          </a:r>
          <a:r>
            <a:rPr lang="nl-NL" sz="1200" kern="1200" dirty="0" err="1"/>
            <a:t>Nml</a:t>
          </a:r>
          <a:r>
            <a:rPr lang="nl-NL" sz="1200" kern="1200" dirty="0"/>
            <a:t>. is dit de sanitair verantwoordelijke van startbeslag/eindbeslag/beiden?</a:t>
          </a:r>
        </a:p>
      </dsp:txBody>
      <dsp:txXfrm>
        <a:off x="0" y="2238662"/>
        <a:ext cx="3586293" cy="631570"/>
      </dsp:txXfrm>
    </dsp:sp>
    <dsp:sp modelId="{5F7F7D94-5F18-493F-BABA-C1EF60C3E7FB}">
      <dsp:nvSpPr>
        <dsp:cNvPr id="0" name=""/>
        <dsp:cNvSpPr/>
      </dsp:nvSpPr>
      <dsp:spPr>
        <a:xfrm>
          <a:off x="0" y="1508998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2. Eigenaar Bedrijf</a:t>
          </a:r>
        </a:p>
      </dsp:txBody>
      <dsp:txXfrm>
        <a:off x="0" y="1508998"/>
        <a:ext cx="3586293" cy="631570"/>
      </dsp:txXfrm>
    </dsp:sp>
    <dsp:sp modelId="{D4613970-F3F8-4DB3-8A59-61FCE1C4D522}">
      <dsp:nvSpPr>
        <dsp:cNvPr id="0" name=""/>
        <dsp:cNvSpPr/>
      </dsp:nvSpPr>
      <dsp:spPr>
        <a:xfrm>
          <a:off x="0" y="764997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1. Transport over een straal van</a:t>
          </a:r>
        </a:p>
      </dsp:txBody>
      <dsp:txXfrm>
        <a:off x="0" y="764997"/>
        <a:ext cx="3586293" cy="631570"/>
      </dsp:txXfrm>
    </dsp:sp>
    <dsp:sp modelId="{AA184BE2-5EEE-4A14-86FD-5D036C6FA7D9}">
      <dsp:nvSpPr>
        <dsp:cNvPr id="0" name=""/>
        <dsp:cNvSpPr/>
      </dsp:nvSpPr>
      <dsp:spPr>
        <a:xfrm>
          <a:off x="0" y="28165"/>
          <a:ext cx="11954312" cy="6315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 </a:t>
          </a:r>
        </a:p>
      </dsp:txBody>
      <dsp:txXfrm>
        <a:off x="0" y="28165"/>
        <a:ext cx="3586293" cy="631570"/>
      </dsp:txXfrm>
    </dsp:sp>
    <dsp:sp modelId="{26E4681A-E149-409B-B795-53E302A7C88F}">
      <dsp:nvSpPr>
        <dsp:cNvPr id="0" name=""/>
        <dsp:cNvSpPr/>
      </dsp:nvSpPr>
      <dsp:spPr>
        <a:xfrm>
          <a:off x="7306214" y="59285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Transport van levende dieren</a:t>
          </a:r>
        </a:p>
      </dsp:txBody>
      <dsp:txXfrm>
        <a:off x="7321629" y="74700"/>
        <a:ext cx="758633" cy="495478"/>
      </dsp:txXfrm>
    </dsp:sp>
    <dsp:sp modelId="{028A48B5-C85A-4FEA-B8F4-A7853B76B25C}">
      <dsp:nvSpPr>
        <dsp:cNvPr id="0" name=""/>
        <dsp:cNvSpPr/>
      </dsp:nvSpPr>
      <dsp:spPr>
        <a:xfrm>
          <a:off x="3556453" y="585594"/>
          <a:ext cx="4144492" cy="239202"/>
        </a:xfrm>
        <a:custGeom>
          <a:avLst/>
          <a:gdLst/>
          <a:ahLst/>
          <a:cxnLst/>
          <a:rect l="0" t="0" r="0" b="0"/>
          <a:pathLst>
            <a:path>
              <a:moveTo>
                <a:pt x="4144492" y="0"/>
              </a:moveTo>
              <a:lnTo>
                <a:pt x="4144492" y="119601"/>
              </a:lnTo>
              <a:lnTo>
                <a:pt x="0" y="119601"/>
              </a:lnTo>
              <a:lnTo>
                <a:pt x="0" y="239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17390-1659-40F7-AC32-5ECB713C877F}">
      <dsp:nvSpPr>
        <dsp:cNvPr id="0" name=""/>
        <dsp:cNvSpPr/>
      </dsp:nvSpPr>
      <dsp:spPr>
        <a:xfrm>
          <a:off x="3161721" y="824796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&gt; 50 km</a:t>
          </a:r>
        </a:p>
      </dsp:txBody>
      <dsp:txXfrm>
        <a:off x="3177136" y="840211"/>
        <a:ext cx="758633" cy="495478"/>
      </dsp:txXfrm>
    </dsp:sp>
    <dsp:sp modelId="{690AA950-76AF-4A9B-BD9C-31F8C54C90BE}">
      <dsp:nvSpPr>
        <dsp:cNvPr id="0" name=""/>
        <dsp:cNvSpPr/>
      </dsp:nvSpPr>
      <dsp:spPr>
        <a:xfrm>
          <a:off x="7700945" y="585594"/>
          <a:ext cx="1359187" cy="217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45"/>
              </a:lnTo>
              <a:lnTo>
                <a:pt x="1359187" y="108845"/>
              </a:lnTo>
              <a:lnTo>
                <a:pt x="1359187" y="217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5D402-EEAE-41C6-9EDC-B1B16528B965}">
      <dsp:nvSpPr>
        <dsp:cNvPr id="0" name=""/>
        <dsp:cNvSpPr/>
      </dsp:nvSpPr>
      <dsp:spPr>
        <a:xfrm>
          <a:off x="8665401" y="803286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&lt; 50 km</a:t>
          </a:r>
        </a:p>
      </dsp:txBody>
      <dsp:txXfrm>
        <a:off x="8680816" y="818701"/>
        <a:ext cx="758633" cy="495478"/>
      </dsp:txXfrm>
    </dsp:sp>
    <dsp:sp modelId="{48C0559F-B176-4CF5-B788-98D8751CAD1A}">
      <dsp:nvSpPr>
        <dsp:cNvPr id="0" name=""/>
        <dsp:cNvSpPr/>
      </dsp:nvSpPr>
      <dsp:spPr>
        <a:xfrm>
          <a:off x="6796528" y="1329595"/>
          <a:ext cx="2263604" cy="224865"/>
        </a:xfrm>
        <a:custGeom>
          <a:avLst/>
          <a:gdLst/>
          <a:ahLst/>
          <a:cxnLst/>
          <a:rect l="0" t="0" r="0" b="0"/>
          <a:pathLst>
            <a:path>
              <a:moveTo>
                <a:pt x="2263604" y="0"/>
              </a:moveTo>
              <a:lnTo>
                <a:pt x="2263604" y="112432"/>
              </a:lnTo>
              <a:lnTo>
                <a:pt x="0" y="112432"/>
              </a:lnTo>
              <a:lnTo>
                <a:pt x="0" y="224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5089F-EF4A-4A94-8DE8-63F7CE98003C}">
      <dsp:nvSpPr>
        <dsp:cNvPr id="0" name=""/>
        <dsp:cNvSpPr/>
      </dsp:nvSpPr>
      <dsp:spPr>
        <a:xfrm>
          <a:off x="6401797" y="1554460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Natuurlijk persoon</a:t>
          </a:r>
        </a:p>
      </dsp:txBody>
      <dsp:txXfrm>
        <a:off x="6417212" y="1569875"/>
        <a:ext cx="758633" cy="495478"/>
      </dsp:txXfrm>
    </dsp:sp>
    <dsp:sp modelId="{2E9B8FF7-FFB9-4BF3-B7C9-9C2CF9E6CBFF}">
      <dsp:nvSpPr>
        <dsp:cNvPr id="0" name=""/>
        <dsp:cNvSpPr/>
      </dsp:nvSpPr>
      <dsp:spPr>
        <a:xfrm>
          <a:off x="5559234" y="2080769"/>
          <a:ext cx="1237294" cy="205144"/>
        </a:xfrm>
        <a:custGeom>
          <a:avLst/>
          <a:gdLst/>
          <a:ahLst/>
          <a:cxnLst/>
          <a:rect l="0" t="0" r="0" b="0"/>
          <a:pathLst>
            <a:path>
              <a:moveTo>
                <a:pt x="1237294" y="0"/>
              </a:moveTo>
              <a:lnTo>
                <a:pt x="1237294" y="102572"/>
              </a:lnTo>
              <a:lnTo>
                <a:pt x="0" y="102572"/>
              </a:lnTo>
              <a:lnTo>
                <a:pt x="0" y="2051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4FB85-27FF-4C35-9B50-C76ADAFC0583}">
      <dsp:nvSpPr>
        <dsp:cNvPr id="0" name=""/>
        <dsp:cNvSpPr/>
      </dsp:nvSpPr>
      <dsp:spPr>
        <a:xfrm>
          <a:off x="5164503" y="2285914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Ja</a:t>
          </a:r>
        </a:p>
      </dsp:txBody>
      <dsp:txXfrm>
        <a:off x="5179918" y="2301329"/>
        <a:ext cx="758633" cy="495478"/>
      </dsp:txXfrm>
    </dsp:sp>
    <dsp:sp modelId="{5726E585-0725-46B0-985C-B8EA35CAA7B5}">
      <dsp:nvSpPr>
        <dsp:cNvPr id="0" name=""/>
        <dsp:cNvSpPr/>
      </dsp:nvSpPr>
      <dsp:spPr>
        <a:xfrm>
          <a:off x="4909861" y="2812223"/>
          <a:ext cx="649372" cy="215902"/>
        </a:xfrm>
        <a:custGeom>
          <a:avLst/>
          <a:gdLst/>
          <a:ahLst/>
          <a:cxnLst/>
          <a:rect l="0" t="0" r="0" b="0"/>
          <a:pathLst>
            <a:path>
              <a:moveTo>
                <a:pt x="649372" y="0"/>
              </a:moveTo>
              <a:lnTo>
                <a:pt x="649372" y="107951"/>
              </a:lnTo>
              <a:lnTo>
                <a:pt x="0" y="107951"/>
              </a:lnTo>
              <a:lnTo>
                <a:pt x="0" y="215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C0A9A-026D-4BE3-9129-6CBAB55A4124}">
      <dsp:nvSpPr>
        <dsp:cNvPr id="0" name=""/>
        <dsp:cNvSpPr/>
      </dsp:nvSpPr>
      <dsp:spPr>
        <a:xfrm>
          <a:off x="4515130" y="3028125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Ja</a:t>
          </a:r>
        </a:p>
      </dsp:txBody>
      <dsp:txXfrm>
        <a:off x="4530545" y="3043540"/>
        <a:ext cx="758633" cy="495478"/>
      </dsp:txXfrm>
    </dsp:sp>
    <dsp:sp modelId="{583E30BE-B53D-4C97-B6C6-A2F32A68C5DA}">
      <dsp:nvSpPr>
        <dsp:cNvPr id="0" name=""/>
        <dsp:cNvSpPr/>
      </dsp:nvSpPr>
      <dsp:spPr>
        <a:xfrm>
          <a:off x="4310667" y="3554434"/>
          <a:ext cx="599194" cy="217697"/>
        </a:xfrm>
        <a:custGeom>
          <a:avLst/>
          <a:gdLst/>
          <a:ahLst/>
          <a:cxnLst/>
          <a:rect l="0" t="0" r="0" b="0"/>
          <a:pathLst>
            <a:path>
              <a:moveTo>
                <a:pt x="599194" y="0"/>
              </a:moveTo>
              <a:lnTo>
                <a:pt x="599194" y="108848"/>
              </a:lnTo>
              <a:lnTo>
                <a:pt x="0" y="108848"/>
              </a:lnTo>
              <a:lnTo>
                <a:pt x="0" y="2176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EE62C-3DC0-43DF-950D-38CD6947F5F1}">
      <dsp:nvSpPr>
        <dsp:cNvPr id="0" name=""/>
        <dsp:cNvSpPr/>
      </dsp:nvSpPr>
      <dsp:spPr>
        <a:xfrm>
          <a:off x="3915935" y="3772131"/>
          <a:ext cx="789463" cy="52630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Ja</a:t>
          </a:r>
        </a:p>
      </dsp:txBody>
      <dsp:txXfrm>
        <a:off x="3931350" y="3787546"/>
        <a:ext cx="758633" cy="495478"/>
      </dsp:txXfrm>
    </dsp:sp>
    <dsp:sp modelId="{1339B6BA-51A8-44F5-B9E7-10ECB3DB4461}">
      <dsp:nvSpPr>
        <dsp:cNvPr id="0" name=""/>
        <dsp:cNvSpPr/>
      </dsp:nvSpPr>
      <dsp:spPr>
        <a:xfrm>
          <a:off x="4909861" y="3554434"/>
          <a:ext cx="1584571" cy="18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06"/>
              </a:lnTo>
              <a:lnTo>
                <a:pt x="1584571" y="94506"/>
              </a:lnTo>
              <a:lnTo>
                <a:pt x="1584571" y="1890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01C2B-6582-4DF3-8E42-85B4E2E653BC}">
      <dsp:nvSpPr>
        <dsp:cNvPr id="0" name=""/>
        <dsp:cNvSpPr/>
      </dsp:nvSpPr>
      <dsp:spPr>
        <a:xfrm>
          <a:off x="6099701" y="3743447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Nee</a:t>
          </a:r>
        </a:p>
      </dsp:txBody>
      <dsp:txXfrm>
        <a:off x="6115116" y="3758862"/>
        <a:ext cx="758633" cy="495478"/>
      </dsp:txXfrm>
    </dsp:sp>
    <dsp:sp modelId="{7D5ECF8F-3D6E-441B-980E-E8C62E3620A9}">
      <dsp:nvSpPr>
        <dsp:cNvPr id="0" name=""/>
        <dsp:cNvSpPr/>
      </dsp:nvSpPr>
      <dsp:spPr>
        <a:xfrm>
          <a:off x="5522358" y="4269756"/>
          <a:ext cx="972073" cy="253544"/>
        </a:xfrm>
        <a:custGeom>
          <a:avLst/>
          <a:gdLst/>
          <a:ahLst/>
          <a:cxnLst/>
          <a:rect l="0" t="0" r="0" b="0"/>
          <a:pathLst>
            <a:path>
              <a:moveTo>
                <a:pt x="972073" y="0"/>
              </a:moveTo>
              <a:lnTo>
                <a:pt x="972073" y="126772"/>
              </a:lnTo>
              <a:lnTo>
                <a:pt x="0" y="126772"/>
              </a:lnTo>
              <a:lnTo>
                <a:pt x="0" y="2535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264F7-1545-4E55-AA19-A13AF9B798A7}">
      <dsp:nvSpPr>
        <dsp:cNvPr id="0" name=""/>
        <dsp:cNvSpPr/>
      </dsp:nvSpPr>
      <dsp:spPr>
        <a:xfrm>
          <a:off x="5127627" y="4523300"/>
          <a:ext cx="789463" cy="52630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Directe familie (</a:t>
          </a:r>
          <a:r>
            <a:rPr lang="nl-NL" sz="700" kern="1200" dirty="0" err="1"/>
            <a:t>vb.vader</a:t>
          </a:r>
          <a:r>
            <a:rPr lang="nl-NL" sz="700" kern="1200" dirty="0"/>
            <a:t>-zoon) van Sanitair Verantwoordelijke</a:t>
          </a:r>
        </a:p>
      </dsp:txBody>
      <dsp:txXfrm>
        <a:off x="5143042" y="4538715"/>
        <a:ext cx="758633" cy="495478"/>
      </dsp:txXfrm>
    </dsp:sp>
    <dsp:sp modelId="{448B8032-C3A2-4875-86BB-6B7327628F55}">
      <dsp:nvSpPr>
        <dsp:cNvPr id="0" name=""/>
        <dsp:cNvSpPr/>
      </dsp:nvSpPr>
      <dsp:spPr>
        <a:xfrm>
          <a:off x="6448712" y="4269756"/>
          <a:ext cx="91440" cy="2557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874"/>
              </a:lnTo>
              <a:lnTo>
                <a:pt x="58896" y="127874"/>
              </a:lnTo>
              <a:lnTo>
                <a:pt x="58896" y="2557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F6B9D-DDCA-495F-BCE2-FC88D34D2120}">
      <dsp:nvSpPr>
        <dsp:cNvPr id="0" name=""/>
        <dsp:cNvSpPr/>
      </dsp:nvSpPr>
      <dsp:spPr>
        <a:xfrm>
          <a:off x="6112877" y="4525505"/>
          <a:ext cx="789463" cy="52630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Loonwerker/ bedrijfshulp</a:t>
          </a:r>
        </a:p>
      </dsp:txBody>
      <dsp:txXfrm>
        <a:off x="6128292" y="4540920"/>
        <a:ext cx="758633" cy="495478"/>
      </dsp:txXfrm>
    </dsp:sp>
    <dsp:sp modelId="{216A79A3-36A7-4908-9B1F-02130E98A593}">
      <dsp:nvSpPr>
        <dsp:cNvPr id="0" name=""/>
        <dsp:cNvSpPr/>
      </dsp:nvSpPr>
      <dsp:spPr>
        <a:xfrm>
          <a:off x="6494432" y="4269756"/>
          <a:ext cx="929964" cy="23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601"/>
              </a:lnTo>
              <a:lnTo>
                <a:pt x="929964" y="119601"/>
              </a:lnTo>
              <a:lnTo>
                <a:pt x="929964" y="2392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528FE-83C4-4130-9071-5A2E3CA63BBF}">
      <dsp:nvSpPr>
        <dsp:cNvPr id="0" name=""/>
        <dsp:cNvSpPr/>
      </dsp:nvSpPr>
      <dsp:spPr>
        <a:xfrm>
          <a:off x="7029665" y="4508958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Andere</a:t>
          </a:r>
        </a:p>
      </dsp:txBody>
      <dsp:txXfrm>
        <a:off x="7045080" y="4524373"/>
        <a:ext cx="758633" cy="495478"/>
      </dsp:txXfrm>
    </dsp:sp>
    <dsp:sp modelId="{4AC454DD-55AD-4C5F-8C7A-35F5AE4A27D4}">
      <dsp:nvSpPr>
        <dsp:cNvPr id="0" name=""/>
        <dsp:cNvSpPr/>
      </dsp:nvSpPr>
      <dsp:spPr>
        <a:xfrm>
          <a:off x="5559234" y="2812223"/>
          <a:ext cx="1445215" cy="215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51"/>
              </a:lnTo>
              <a:lnTo>
                <a:pt x="1445215" y="107951"/>
              </a:lnTo>
              <a:lnTo>
                <a:pt x="1445215" y="215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87244-2C45-4F75-AEA2-6C0F74EA21FF}">
      <dsp:nvSpPr>
        <dsp:cNvPr id="0" name=""/>
        <dsp:cNvSpPr/>
      </dsp:nvSpPr>
      <dsp:spPr>
        <a:xfrm>
          <a:off x="6609718" y="3028125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Nee</a:t>
          </a:r>
        </a:p>
      </dsp:txBody>
      <dsp:txXfrm>
        <a:off x="6625133" y="3043540"/>
        <a:ext cx="758633" cy="495478"/>
      </dsp:txXfrm>
    </dsp:sp>
    <dsp:sp modelId="{7DCEA326-6194-48C7-A02B-5E49C797529E}">
      <dsp:nvSpPr>
        <dsp:cNvPr id="0" name=""/>
        <dsp:cNvSpPr/>
      </dsp:nvSpPr>
      <dsp:spPr>
        <a:xfrm>
          <a:off x="6796528" y="2080769"/>
          <a:ext cx="807115" cy="205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72"/>
              </a:lnTo>
              <a:lnTo>
                <a:pt x="807115" y="102572"/>
              </a:lnTo>
              <a:lnTo>
                <a:pt x="807115" y="2051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AAE2A-CD66-4D79-BC1B-5BFB8B89F18E}">
      <dsp:nvSpPr>
        <dsp:cNvPr id="0" name=""/>
        <dsp:cNvSpPr/>
      </dsp:nvSpPr>
      <dsp:spPr>
        <a:xfrm>
          <a:off x="7208912" y="2285914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Nee</a:t>
          </a:r>
        </a:p>
      </dsp:txBody>
      <dsp:txXfrm>
        <a:off x="7224327" y="2301329"/>
        <a:ext cx="758633" cy="495478"/>
      </dsp:txXfrm>
    </dsp:sp>
    <dsp:sp modelId="{3D7BF84F-AE26-4D15-A4DC-1CCE113207E2}">
      <dsp:nvSpPr>
        <dsp:cNvPr id="0" name=""/>
        <dsp:cNvSpPr/>
      </dsp:nvSpPr>
      <dsp:spPr>
        <a:xfrm>
          <a:off x="9060133" y="1329595"/>
          <a:ext cx="693417" cy="203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677"/>
              </a:lnTo>
              <a:lnTo>
                <a:pt x="693417" y="101677"/>
              </a:lnTo>
              <a:lnTo>
                <a:pt x="693417" y="2033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5168E-F961-4B71-BC01-35C11F510C71}">
      <dsp:nvSpPr>
        <dsp:cNvPr id="0" name=""/>
        <dsp:cNvSpPr/>
      </dsp:nvSpPr>
      <dsp:spPr>
        <a:xfrm>
          <a:off x="9358818" y="1532950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Rechtspersoon</a:t>
          </a:r>
        </a:p>
      </dsp:txBody>
      <dsp:txXfrm>
        <a:off x="9374233" y="1548365"/>
        <a:ext cx="758633" cy="495478"/>
      </dsp:txXfrm>
    </dsp:sp>
    <dsp:sp modelId="{AE773DD7-1D28-4BC2-A3A2-1242EFAB46FB}">
      <dsp:nvSpPr>
        <dsp:cNvPr id="0" name=""/>
        <dsp:cNvSpPr/>
      </dsp:nvSpPr>
      <dsp:spPr>
        <a:xfrm>
          <a:off x="9190212" y="2059259"/>
          <a:ext cx="563337" cy="210523"/>
        </a:xfrm>
        <a:custGeom>
          <a:avLst/>
          <a:gdLst/>
          <a:ahLst/>
          <a:cxnLst/>
          <a:rect l="0" t="0" r="0" b="0"/>
          <a:pathLst>
            <a:path>
              <a:moveTo>
                <a:pt x="563337" y="0"/>
              </a:moveTo>
              <a:lnTo>
                <a:pt x="563337" y="105261"/>
              </a:lnTo>
              <a:lnTo>
                <a:pt x="0" y="105261"/>
              </a:lnTo>
              <a:lnTo>
                <a:pt x="0" y="210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BD6C5-C6C0-4725-A821-BDC7B4819AC7}">
      <dsp:nvSpPr>
        <dsp:cNvPr id="0" name=""/>
        <dsp:cNvSpPr/>
      </dsp:nvSpPr>
      <dsp:spPr>
        <a:xfrm>
          <a:off x="8795481" y="2269782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 Ja</a:t>
          </a:r>
        </a:p>
      </dsp:txBody>
      <dsp:txXfrm>
        <a:off x="8810896" y="2285197"/>
        <a:ext cx="758633" cy="495478"/>
      </dsp:txXfrm>
    </dsp:sp>
    <dsp:sp modelId="{8EEF1692-45DE-4B3E-BF72-74E89303F583}">
      <dsp:nvSpPr>
        <dsp:cNvPr id="0" name=""/>
        <dsp:cNvSpPr/>
      </dsp:nvSpPr>
      <dsp:spPr>
        <a:xfrm>
          <a:off x="9134703" y="2796091"/>
          <a:ext cx="91440" cy="223754"/>
        </a:xfrm>
        <a:custGeom>
          <a:avLst/>
          <a:gdLst/>
          <a:ahLst/>
          <a:cxnLst/>
          <a:rect l="0" t="0" r="0" b="0"/>
          <a:pathLst>
            <a:path>
              <a:moveTo>
                <a:pt x="55509" y="0"/>
              </a:moveTo>
              <a:lnTo>
                <a:pt x="55509" y="111877"/>
              </a:lnTo>
              <a:lnTo>
                <a:pt x="45720" y="111877"/>
              </a:lnTo>
              <a:lnTo>
                <a:pt x="45720" y="223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E4E4A-9A92-492B-8236-7D25DE27EE10}">
      <dsp:nvSpPr>
        <dsp:cNvPr id="0" name=""/>
        <dsp:cNvSpPr/>
      </dsp:nvSpPr>
      <dsp:spPr>
        <a:xfrm>
          <a:off x="8785692" y="3019846"/>
          <a:ext cx="789463" cy="526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Ja</a:t>
          </a:r>
        </a:p>
      </dsp:txBody>
      <dsp:txXfrm>
        <a:off x="8801107" y="3035261"/>
        <a:ext cx="758633" cy="495478"/>
      </dsp:txXfrm>
    </dsp:sp>
    <dsp:sp modelId="{C1CA628A-A64C-4775-9180-6921D3A394C7}">
      <dsp:nvSpPr>
        <dsp:cNvPr id="0" name=""/>
        <dsp:cNvSpPr/>
      </dsp:nvSpPr>
      <dsp:spPr>
        <a:xfrm>
          <a:off x="9134703" y="3546155"/>
          <a:ext cx="91440" cy="956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162"/>
              </a:lnTo>
              <a:lnTo>
                <a:pt x="50954" y="478162"/>
              </a:lnTo>
              <a:lnTo>
                <a:pt x="50954" y="956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5A4CF-77A8-47FB-A10F-BA24BC869EFA}">
      <dsp:nvSpPr>
        <dsp:cNvPr id="0" name=""/>
        <dsp:cNvSpPr/>
      </dsp:nvSpPr>
      <dsp:spPr>
        <a:xfrm>
          <a:off x="8790926" y="4502479"/>
          <a:ext cx="789463" cy="52630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Personeelslid</a:t>
          </a:r>
        </a:p>
      </dsp:txBody>
      <dsp:txXfrm>
        <a:off x="8806341" y="4517894"/>
        <a:ext cx="758633" cy="495478"/>
      </dsp:txXfrm>
    </dsp:sp>
    <dsp:sp modelId="{3159E64F-9815-4809-B7DB-7924923F7162}">
      <dsp:nvSpPr>
        <dsp:cNvPr id="0" name=""/>
        <dsp:cNvSpPr/>
      </dsp:nvSpPr>
      <dsp:spPr>
        <a:xfrm>
          <a:off x="9180423" y="3546155"/>
          <a:ext cx="1615960" cy="96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67"/>
              </a:lnTo>
              <a:lnTo>
                <a:pt x="1615960" y="484367"/>
              </a:lnTo>
              <a:lnTo>
                <a:pt x="1615960" y="968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B24F0-A1CD-47FB-ABE3-0BFB46FCB5D6}">
      <dsp:nvSpPr>
        <dsp:cNvPr id="0" name=""/>
        <dsp:cNvSpPr/>
      </dsp:nvSpPr>
      <dsp:spPr>
        <a:xfrm>
          <a:off x="10401652" y="4514889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Andere</a:t>
          </a:r>
        </a:p>
      </dsp:txBody>
      <dsp:txXfrm>
        <a:off x="10417067" y="4530304"/>
        <a:ext cx="758633" cy="495478"/>
      </dsp:txXfrm>
    </dsp:sp>
    <dsp:sp modelId="{8F3AACED-FFDD-414D-A8AF-2973A8FCEBAC}">
      <dsp:nvSpPr>
        <dsp:cNvPr id="0" name=""/>
        <dsp:cNvSpPr/>
      </dsp:nvSpPr>
      <dsp:spPr>
        <a:xfrm>
          <a:off x="9190212" y="2796091"/>
          <a:ext cx="1374731" cy="229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77"/>
              </a:lnTo>
              <a:lnTo>
                <a:pt x="1374731" y="114877"/>
              </a:lnTo>
              <a:lnTo>
                <a:pt x="1374731" y="2297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1DF9C-AD65-481F-811B-11A577CB1458}">
      <dsp:nvSpPr>
        <dsp:cNvPr id="0" name=""/>
        <dsp:cNvSpPr/>
      </dsp:nvSpPr>
      <dsp:spPr>
        <a:xfrm>
          <a:off x="10170213" y="3025846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Nee</a:t>
          </a:r>
        </a:p>
      </dsp:txBody>
      <dsp:txXfrm>
        <a:off x="10185628" y="3041261"/>
        <a:ext cx="758633" cy="495478"/>
      </dsp:txXfrm>
    </dsp:sp>
    <dsp:sp modelId="{7DD24775-D37D-4E2D-AB5D-74F1414545ED}">
      <dsp:nvSpPr>
        <dsp:cNvPr id="0" name=""/>
        <dsp:cNvSpPr/>
      </dsp:nvSpPr>
      <dsp:spPr>
        <a:xfrm>
          <a:off x="9753550" y="2059259"/>
          <a:ext cx="980165" cy="230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53"/>
              </a:lnTo>
              <a:lnTo>
                <a:pt x="980165" y="115353"/>
              </a:lnTo>
              <a:lnTo>
                <a:pt x="980165" y="230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4337A-88E5-4C31-A66D-37B597B2E526}">
      <dsp:nvSpPr>
        <dsp:cNvPr id="0" name=""/>
        <dsp:cNvSpPr/>
      </dsp:nvSpPr>
      <dsp:spPr>
        <a:xfrm>
          <a:off x="10338984" y="2289966"/>
          <a:ext cx="789463" cy="52630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700" kern="1200" dirty="0"/>
            <a:t>Nee</a:t>
          </a:r>
        </a:p>
      </dsp:txBody>
      <dsp:txXfrm>
        <a:off x="10354399" y="2305381"/>
        <a:ext cx="758633" cy="495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E6728-852D-4F49-BEB5-F52DDBFEC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9775C3-0107-414A-903C-9A4C98DE0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468DD0-D5F8-4D91-B168-98342CD24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ED60C2-2F74-4997-AACF-622995FF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A482F8-2E5A-4623-9305-AE2EC583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319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65D14-3E71-4F5E-B627-E8D0CD445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18AE11-CB61-4609-AB43-DA60079D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319626-4A49-4B0B-8749-0F16E7AA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1D95F8-7378-4673-9698-7E0E9241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8538E6-2BC8-4A21-95D3-91BFED6F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99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DBE933-1027-4675-B1F2-F9AF9D10F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AE5519-91F0-4877-A070-04675572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5B5495-B950-4D8C-BCEA-33F8A91A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13FB84-8C6B-4C79-9E35-8103C6AF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79B535-EDFB-45A0-88ED-580AFF4C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0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2F1B0-DD60-4F6D-9D4D-810CB155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FC747F-39FB-410C-8322-F172220C0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6B4F9F-92D8-47C5-AA75-4F164A24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BBD532-A90B-4645-A443-B657CD77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A869C-5A8F-4B81-9216-481F4DDF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472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60FAB-4309-470D-B6B0-1DC01128B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894A01-6FD7-41E7-8684-599EE235B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A74977-0B2F-45F2-A8C1-5C4AF341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ACD2C-1D6E-4F8F-ADCC-2BC00FEB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66D5F6-187F-48B5-94FA-CF28FE81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00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CB384-ED50-4EE2-B8A7-CCE7033F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E0B850-F734-4216-99E3-CA1D39431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62B894-B5EB-4B7C-87AF-E648AFD9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B467F3-E6B9-4B77-9014-E542CD07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72E7B2-44E1-42DF-B61C-E10C9D74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5D68A8-CB0C-4874-BE86-1637D3F2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29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557A0-89B8-42AB-93C6-CE52AD80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11F18D-F520-426F-8A66-74BBAE3A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CE18F4-3F44-4B06-B0DA-0CC5CFAC9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1429FDB-4332-43C3-9976-48A66C56A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F0B2E0-602E-455E-ACC4-14E66848C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7C2E98B-3FA2-4339-80B2-D5574E2B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E535FE-2498-44F7-8E11-2CA86485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24F0FCA-297B-41E0-9004-FA509646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092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0F7CB-1292-4A70-8D4A-53186A4E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E9C0A0-296B-4A20-A753-8B03C561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9541C1-F9C3-4027-9B41-A86C1A32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540541-FDDB-45C3-A81F-B5A2EE8F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31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5B8990-053D-4AC0-9CBB-4BFA35FC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82F9B6-6392-472F-9D76-BA9699E0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91B022-CEF9-4138-B1FF-13A84057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41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69326-136B-4420-BDDB-417B7262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7256E6-E274-4285-BCC4-A646095E4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1F59B7-E29A-408F-8185-BFDEEBD30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207250-9C62-4DF7-8122-888EA206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D487C6-AED0-4D0F-8A68-FD899529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EB2D4B-2D84-4F72-B984-76DAA786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791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E611C-343B-48B5-A5CC-E61895B8E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320F06A-A763-4EEF-9422-34AA8CA01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7AD4F3-77FB-44B7-AFA2-1D87B693C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E08EB9-5B10-4662-B4D1-3E3DD3D8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4DBA81-2B48-4CD3-86EF-F4D7939C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3FFF5A-25B6-4622-A8C0-4AFE3732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725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BC5D40-9D35-4189-8754-38EFDD95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A2E1CC-250A-4CB7-9B43-94A9E94DE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43F721-C837-4464-86A8-E5D8C2282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BDE0-0E81-4B5D-8367-F85C87EA6CDC}" type="datetimeFigureOut">
              <a:rPr lang="nl-BE" smtClean="0"/>
              <a:t>12/12/2017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375796-7850-48DB-9870-EA4E3AF88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320A75-91BC-48DC-8069-D69EB2AE7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A62D-0396-4545-A465-88D28F076E2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680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F7DC84-363A-43BF-8C9E-1DBD6FC5B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022676"/>
              </p:ext>
            </p:extLst>
          </p:nvPr>
        </p:nvGraphicFramePr>
        <p:xfrm>
          <a:off x="18909" y="607488"/>
          <a:ext cx="11954312" cy="510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EF29A4B1-35C1-453C-93D2-388B8660A5ED}"/>
              </a:ext>
            </a:extLst>
          </p:cNvPr>
          <p:cNvSpPr/>
          <p:nvPr/>
        </p:nvSpPr>
        <p:spPr>
          <a:xfrm>
            <a:off x="3858536" y="5963116"/>
            <a:ext cx="3935314" cy="34024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Eigen vervoer*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B62A8AC-8A2B-4BD8-9AEB-30CED83AFB2B}"/>
              </a:ext>
            </a:extLst>
          </p:cNvPr>
          <p:cNvCxnSpPr>
            <a:cxnSpLocks/>
          </p:cNvCxnSpPr>
          <p:nvPr/>
        </p:nvCxnSpPr>
        <p:spPr>
          <a:xfrm>
            <a:off x="5538751" y="5622502"/>
            <a:ext cx="0" cy="340614"/>
          </a:xfrm>
          <a:prstGeom prst="line">
            <a:avLst/>
          </a:prstGeom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CC35F70F-F3D8-4BF6-A3E7-FA4DD7A28ED4}"/>
              </a:ext>
            </a:extLst>
          </p:cNvPr>
          <p:cNvCxnSpPr>
            <a:cxnSpLocks/>
          </p:cNvCxnSpPr>
          <p:nvPr/>
        </p:nvCxnSpPr>
        <p:spPr>
          <a:xfrm>
            <a:off x="6527744" y="5622502"/>
            <a:ext cx="0" cy="359941"/>
          </a:xfrm>
          <a:prstGeom prst="line">
            <a:avLst/>
          </a:prstGeom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A7B73F5-DA33-43D0-BE0D-0A2E3F7608AA}"/>
              </a:ext>
            </a:extLst>
          </p:cNvPr>
          <p:cNvCxnSpPr>
            <a:cxnSpLocks/>
          </p:cNvCxnSpPr>
          <p:nvPr/>
        </p:nvCxnSpPr>
        <p:spPr>
          <a:xfrm>
            <a:off x="4317714" y="4829175"/>
            <a:ext cx="0" cy="1133941"/>
          </a:xfrm>
          <a:prstGeom prst="line">
            <a:avLst/>
          </a:prstGeom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376B9E3D-26D8-45D2-A168-C21E9B605F10}"/>
              </a:ext>
            </a:extLst>
          </p:cNvPr>
          <p:cNvCxnSpPr>
            <a:cxnSpLocks/>
          </p:cNvCxnSpPr>
          <p:nvPr/>
        </p:nvCxnSpPr>
        <p:spPr>
          <a:xfrm flipH="1">
            <a:off x="7793850" y="5556724"/>
            <a:ext cx="1048586" cy="434266"/>
          </a:xfrm>
          <a:prstGeom prst="line">
            <a:avLst/>
          </a:prstGeom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CE993E85-22FC-4717-A2CF-0DEEE1B7E543}"/>
              </a:ext>
            </a:extLst>
          </p:cNvPr>
          <p:cNvSpPr/>
          <p:nvPr/>
        </p:nvSpPr>
        <p:spPr>
          <a:xfrm>
            <a:off x="8152101" y="5963116"/>
            <a:ext cx="3763795" cy="34024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Commercieel transport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F1FF1DA5-A6B7-4042-BBD8-81364C0E7F14}"/>
              </a:ext>
            </a:extLst>
          </p:cNvPr>
          <p:cNvCxnSpPr>
            <a:cxnSpLocks/>
          </p:cNvCxnSpPr>
          <p:nvPr/>
        </p:nvCxnSpPr>
        <p:spPr>
          <a:xfrm>
            <a:off x="11089213" y="3161935"/>
            <a:ext cx="446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4D2086C-A8A8-4B88-B276-A56510A1B9CE}"/>
              </a:ext>
            </a:extLst>
          </p:cNvPr>
          <p:cNvCxnSpPr>
            <a:cxnSpLocks/>
          </p:cNvCxnSpPr>
          <p:nvPr/>
        </p:nvCxnSpPr>
        <p:spPr>
          <a:xfrm>
            <a:off x="10920734" y="3873942"/>
            <a:ext cx="61491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5A2C288F-D398-4A35-8C64-9E69CECA5F1B}"/>
              </a:ext>
            </a:extLst>
          </p:cNvPr>
          <p:cNvCxnSpPr>
            <a:cxnSpLocks/>
          </p:cNvCxnSpPr>
          <p:nvPr/>
        </p:nvCxnSpPr>
        <p:spPr>
          <a:xfrm>
            <a:off x="11535653" y="3161935"/>
            <a:ext cx="0" cy="2820508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1082792A-93F6-4F4E-8673-D1429D4E79CD}"/>
              </a:ext>
            </a:extLst>
          </p:cNvPr>
          <p:cNvCxnSpPr>
            <a:cxnSpLocks/>
          </p:cNvCxnSpPr>
          <p:nvPr/>
        </p:nvCxnSpPr>
        <p:spPr>
          <a:xfrm>
            <a:off x="10837498" y="5556724"/>
            <a:ext cx="0" cy="425719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BDD89615-FDEF-4895-A4A1-2C294DEFA348}"/>
              </a:ext>
            </a:extLst>
          </p:cNvPr>
          <p:cNvCxnSpPr>
            <a:cxnSpLocks/>
          </p:cNvCxnSpPr>
          <p:nvPr/>
        </p:nvCxnSpPr>
        <p:spPr>
          <a:xfrm>
            <a:off x="7614012" y="5314834"/>
            <a:ext cx="553279" cy="667609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BD6A3AC5-0E47-4AAD-9C89-7D52FBCB2CBE}"/>
              </a:ext>
            </a:extLst>
          </p:cNvPr>
          <p:cNvCxnSpPr>
            <a:cxnSpLocks/>
          </p:cNvCxnSpPr>
          <p:nvPr/>
        </p:nvCxnSpPr>
        <p:spPr>
          <a:xfrm>
            <a:off x="7909837" y="3150836"/>
            <a:ext cx="58583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5E3C07D1-D44C-47B4-AD30-1A3E0F775EB1}"/>
              </a:ext>
            </a:extLst>
          </p:cNvPr>
          <p:cNvCxnSpPr>
            <a:cxnSpLocks/>
          </p:cNvCxnSpPr>
          <p:nvPr/>
        </p:nvCxnSpPr>
        <p:spPr>
          <a:xfrm>
            <a:off x="7232404" y="3873942"/>
            <a:ext cx="12632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323617D6-172B-4CDD-A7F7-BF5E53212E58}"/>
              </a:ext>
            </a:extLst>
          </p:cNvPr>
          <p:cNvCxnSpPr>
            <a:cxnSpLocks/>
          </p:cNvCxnSpPr>
          <p:nvPr/>
        </p:nvCxnSpPr>
        <p:spPr>
          <a:xfrm flipH="1">
            <a:off x="8473168" y="3161935"/>
            <a:ext cx="22500" cy="2801181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3790CC1F-857E-450E-9FF8-DDEBE13C8C43}"/>
              </a:ext>
            </a:extLst>
          </p:cNvPr>
          <p:cNvCxnSpPr>
            <a:cxnSpLocks/>
          </p:cNvCxnSpPr>
          <p:nvPr/>
        </p:nvCxnSpPr>
        <p:spPr>
          <a:xfrm flipV="1">
            <a:off x="9848675" y="6301714"/>
            <a:ext cx="0" cy="276251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CF3493B0-67C3-4160-9CBC-6215250BB8FF}"/>
              </a:ext>
            </a:extLst>
          </p:cNvPr>
          <p:cNvCxnSpPr>
            <a:cxnSpLocks/>
          </p:cNvCxnSpPr>
          <p:nvPr/>
        </p:nvCxnSpPr>
        <p:spPr>
          <a:xfrm>
            <a:off x="3606355" y="6577965"/>
            <a:ext cx="6242320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11D74F6B-EE82-4683-918B-E0FB23EB9074}"/>
              </a:ext>
            </a:extLst>
          </p:cNvPr>
          <p:cNvCxnSpPr>
            <a:cxnSpLocks/>
          </p:cNvCxnSpPr>
          <p:nvPr/>
        </p:nvCxnSpPr>
        <p:spPr>
          <a:xfrm flipV="1">
            <a:off x="3606355" y="1866900"/>
            <a:ext cx="0" cy="4711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64B17AFC-5E8E-488D-89AB-369D4F94D989}"/>
              </a:ext>
            </a:extLst>
          </p:cNvPr>
          <p:cNvSpPr txBox="1"/>
          <p:nvPr/>
        </p:nvSpPr>
        <p:spPr>
          <a:xfrm>
            <a:off x="89812" y="156762"/>
            <a:ext cx="782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Beslissingsdiagram transport van levende dieren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91ACF11-72B2-407F-8541-D3E9362A6D85}"/>
              </a:ext>
            </a:extLst>
          </p:cNvPr>
          <p:cNvSpPr txBox="1"/>
          <p:nvPr/>
        </p:nvSpPr>
        <p:spPr>
          <a:xfrm>
            <a:off x="0" y="6510541"/>
            <a:ext cx="4227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/>
              <a:t>* Eigen vervoer = Beperkt commercieel transport (DGZ)</a:t>
            </a:r>
          </a:p>
        </p:txBody>
      </p:sp>
    </p:spTree>
    <p:extLst>
      <p:ext uri="{BB962C8B-B14F-4D97-AF65-F5344CB8AC3E}">
        <p14:creationId xmlns:p14="http://schemas.microsoft.com/office/powerpoint/2010/main" val="2203187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134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Katrien Vandewaerde</dc:creator>
  <cp:lastModifiedBy>Katrien Vandewaerde</cp:lastModifiedBy>
  <cp:revision>18</cp:revision>
  <dcterms:created xsi:type="dcterms:W3CDTF">2017-12-07T09:51:04Z</dcterms:created>
  <dcterms:modified xsi:type="dcterms:W3CDTF">2017-12-12T14:51:49Z</dcterms:modified>
</cp:coreProperties>
</file>